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58" r:id="rId3"/>
    <p:sldId id="267" r:id="rId4"/>
    <p:sldId id="272" r:id="rId5"/>
    <p:sldId id="268" r:id="rId6"/>
    <p:sldId id="270" r:id="rId7"/>
    <p:sldId id="271" r:id="rId8"/>
    <p:sldId id="264" r:id="rId9"/>
    <p:sldId id="257" r:id="rId10"/>
    <p:sldId id="274" r:id="rId11"/>
    <p:sldId id="275" r:id="rId12"/>
    <p:sldId id="278" r:id="rId13"/>
    <p:sldId id="279" r:id="rId14"/>
    <p:sldId id="277" r:id="rId15"/>
    <p:sldId id="276" r:id="rId16"/>
    <p:sldId id="27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D6A00-C3A4-4F16-B692-8C3E2D2D9A0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C541C35-3F85-486F-945F-79B7E231EB56}">
      <dgm:prSet/>
      <dgm:spPr/>
      <dgm:t>
        <a:bodyPr/>
        <a:lstStyle/>
        <a:p>
          <a:r>
            <a:rPr lang="en-CA"/>
            <a:t>Your skaters are currently on the Starskate Pathway in the learn-to-train level as part of the Sport for Life’s Long-term development</a:t>
          </a:r>
          <a:endParaRPr lang="en-US"/>
        </a:p>
      </dgm:t>
    </dgm:pt>
    <dgm:pt modelId="{0C2A6C27-549F-40A5-91FE-AF5D3321D408}" type="parTrans" cxnId="{B6B2A3F0-0901-46FA-9FF4-920578CF2712}">
      <dgm:prSet/>
      <dgm:spPr/>
      <dgm:t>
        <a:bodyPr/>
        <a:lstStyle/>
        <a:p>
          <a:endParaRPr lang="en-US"/>
        </a:p>
      </dgm:t>
    </dgm:pt>
    <dgm:pt modelId="{BBB17243-7FE1-4A70-BD63-922C44BEDA68}" type="sibTrans" cxnId="{B6B2A3F0-0901-46FA-9FF4-920578CF2712}">
      <dgm:prSet/>
      <dgm:spPr/>
      <dgm:t>
        <a:bodyPr/>
        <a:lstStyle/>
        <a:p>
          <a:endParaRPr lang="en-US"/>
        </a:p>
      </dgm:t>
    </dgm:pt>
    <dgm:pt modelId="{381E25D9-4BAF-419A-AF31-E14A25E59124}">
      <dgm:prSet/>
      <dgm:spPr/>
      <dgm:t>
        <a:bodyPr/>
        <a:lstStyle/>
        <a:p>
          <a:r>
            <a:rPr lang="en-CA"/>
            <a:t>When logged into your account with Skate Canada you can read more on the Starskate Pathway</a:t>
          </a:r>
          <a:endParaRPr lang="en-US"/>
        </a:p>
      </dgm:t>
    </dgm:pt>
    <dgm:pt modelId="{7EC98EA2-1E1D-45B8-A0C8-7C82623EFA45}" type="parTrans" cxnId="{299CD871-CCB9-4600-8972-5ACE41D550CE}">
      <dgm:prSet/>
      <dgm:spPr/>
      <dgm:t>
        <a:bodyPr/>
        <a:lstStyle/>
        <a:p>
          <a:endParaRPr lang="en-US"/>
        </a:p>
      </dgm:t>
    </dgm:pt>
    <dgm:pt modelId="{71F4142B-7FC7-482A-B9B5-82A3B8322855}" type="sibTrans" cxnId="{299CD871-CCB9-4600-8972-5ACE41D550CE}">
      <dgm:prSet/>
      <dgm:spPr/>
      <dgm:t>
        <a:bodyPr/>
        <a:lstStyle/>
        <a:p>
          <a:endParaRPr lang="en-US"/>
        </a:p>
      </dgm:t>
    </dgm:pt>
    <dgm:pt modelId="{D171E367-E89E-4768-8398-2B40FE675550}">
      <dgm:prSet/>
      <dgm:spPr/>
      <dgm:t>
        <a:bodyPr/>
        <a:lstStyle/>
        <a:p>
          <a:r>
            <a:rPr lang="en-CA"/>
            <a:t>Go to skatecanada.ca/members to create an account in your child’s name. This way you will be able to see their STARskate Achievements and follow their official progress.</a:t>
          </a:r>
          <a:endParaRPr lang="en-US"/>
        </a:p>
      </dgm:t>
    </dgm:pt>
    <dgm:pt modelId="{9A1BFEBD-3FF2-4230-B67D-45DF829B394C}" type="parTrans" cxnId="{AB3D05F8-8D09-4101-9CBB-FF16BFD36DE2}">
      <dgm:prSet/>
      <dgm:spPr/>
      <dgm:t>
        <a:bodyPr/>
        <a:lstStyle/>
        <a:p>
          <a:endParaRPr lang="en-US"/>
        </a:p>
      </dgm:t>
    </dgm:pt>
    <dgm:pt modelId="{239537A0-F2DA-4C2F-829B-A8F3A84A9603}" type="sibTrans" cxnId="{AB3D05F8-8D09-4101-9CBB-FF16BFD36DE2}">
      <dgm:prSet/>
      <dgm:spPr/>
      <dgm:t>
        <a:bodyPr/>
        <a:lstStyle/>
        <a:p>
          <a:endParaRPr lang="en-US"/>
        </a:p>
      </dgm:t>
    </dgm:pt>
    <dgm:pt modelId="{B583B82A-75DB-463E-91E3-65A458BD8E5B}" type="pres">
      <dgm:prSet presAssocID="{3A9D6A00-C3A4-4F16-B692-8C3E2D2D9A0D}" presName="linear" presStyleCnt="0">
        <dgm:presLayoutVars>
          <dgm:animLvl val="lvl"/>
          <dgm:resizeHandles val="exact"/>
        </dgm:presLayoutVars>
      </dgm:prSet>
      <dgm:spPr/>
    </dgm:pt>
    <dgm:pt modelId="{033C12E8-4746-4E80-A09E-D8963A2A9608}" type="pres">
      <dgm:prSet presAssocID="{EC541C35-3F85-486F-945F-79B7E231EB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2338BF-74A2-47E5-9BA9-2F9EEBB49D48}" type="pres">
      <dgm:prSet presAssocID="{BBB17243-7FE1-4A70-BD63-922C44BEDA68}" presName="spacer" presStyleCnt="0"/>
      <dgm:spPr/>
    </dgm:pt>
    <dgm:pt modelId="{C2374B16-70C9-4D2E-ABD3-3512B4E068DA}" type="pres">
      <dgm:prSet presAssocID="{381E25D9-4BAF-419A-AF31-E14A25E591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C19508-FBAB-4BA0-87FE-97DF577DA2CB}" type="pres">
      <dgm:prSet presAssocID="{71F4142B-7FC7-482A-B9B5-82A3B8322855}" presName="spacer" presStyleCnt="0"/>
      <dgm:spPr/>
    </dgm:pt>
    <dgm:pt modelId="{EC71120C-DE41-489A-8900-E9D1900F5F21}" type="pres">
      <dgm:prSet presAssocID="{D171E367-E89E-4768-8398-2B40FE67555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C740464-F38E-4095-BE47-E5FFB85051F8}" type="presOf" srcId="{381E25D9-4BAF-419A-AF31-E14A25E59124}" destId="{C2374B16-70C9-4D2E-ABD3-3512B4E068DA}" srcOrd="0" destOrd="0" presId="urn:microsoft.com/office/officeart/2005/8/layout/vList2"/>
    <dgm:cxn modelId="{299CD871-CCB9-4600-8972-5ACE41D550CE}" srcId="{3A9D6A00-C3A4-4F16-B692-8C3E2D2D9A0D}" destId="{381E25D9-4BAF-419A-AF31-E14A25E59124}" srcOrd="1" destOrd="0" parTransId="{7EC98EA2-1E1D-45B8-A0C8-7C82623EFA45}" sibTransId="{71F4142B-7FC7-482A-B9B5-82A3B8322855}"/>
    <dgm:cxn modelId="{FD9DFB8C-77D5-4CEC-9F23-B89737F57AEA}" type="presOf" srcId="{EC541C35-3F85-486F-945F-79B7E231EB56}" destId="{033C12E8-4746-4E80-A09E-D8963A2A9608}" srcOrd="0" destOrd="0" presId="urn:microsoft.com/office/officeart/2005/8/layout/vList2"/>
    <dgm:cxn modelId="{8C0B15CC-45C7-428C-97C9-9DCC714183E0}" type="presOf" srcId="{D171E367-E89E-4768-8398-2B40FE675550}" destId="{EC71120C-DE41-489A-8900-E9D1900F5F21}" srcOrd="0" destOrd="0" presId="urn:microsoft.com/office/officeart/2005/8/layout/vList2"/>
    <dgm:cxn modelId="{B6B2A3F0-0901-46FA-9FF4-920578CF2712}" srcId="{3A9D6A00-C3A4-4F16-B692-8C3E2D2D9A0D}" destId="{EC541C35-3F85-486F-945F-79B7E231EB56}" srcOrd="0" destOrd="0" parTransId="{0C2A6C27-549F-40A5-91FE-AF5D3321D408}" sibTransId="{BBB17243-7FE1-4A70-BD63-922C44BEDA68}"/>
    <dgm:cxn modelId="{B9348FF7-171E-4960-8A59-70BAA10CB3C0}" type="presOf" srcId="{3A9D6A00-C3A4-4F16-B692-8C3E2D2D9A0D}" destId="{B583B82A-75DB-463E-91E3-65A458BD8E5B}" srcOrd="0" destOrd="0" presId="urn:microsoft.com/office/officeart/2005/8/layout/vList2"/>
    <dgm:cxn modelId="{AB3D05F8-8D09-4101-9CBB-FF16BFD36DE2}" srcId="{3A9D6A00-C3A4-4F16-B692-8C3E2D2D9A0D}" destId="{D171E367-E89E-4768-8398-2B40FE675550}" srcOrd="2" destOrd="0" parTransId="{9A1BFEBD-3FF2-4230-B67D-45DF829B394C}" sibTransId="{239537A0-F2DA-4C2F-829B-A8F3A84A9603}"/>
    <dgm:cxn modelId="{47FA313E-4056-4DBF-B0E9-AECC0000B571}" type="presParOf" srcId="{B583B82A-75DB-463E-91E3-65A458BD8E5B}" destId="{033C12E8-4746-4E80-A09E-D8963A2A9608}" srcOrd="0" destOrd="0" presId="urn:microsoft.com/office/officeart/2005/8/layout/vList2"/>
    <dgm:cxn modelId="{9B71EBCB-774D-49F9-8093-CCE5A7A3B8AE}" type="presParOf" srcId="{B583B82A-75DB-463E-91E3-65A458BD8E5B}" destId="{AF2338BF-74A2-47E5-9BA9-2F9EEBB49D48}" srcOrd="1" destOrd="0" presId="urn:microsoft.com/office/officeart/2005/8/layout/vList2"/>
    <dgm:cxn modelId="{7F2BBF7A-1008-4596-9EAF-3550FA8B79CA}" type="presParOf" srcId="{B583B82A-75DB-463E-91E3-65A458BD8E5B}" destId="{C2374B16-70C9-4D2E-ABD3-3512B4E068DA}" srcOrd="2" destOrd="0" presId="urn:microsoft.com/office/officeart/2005/8/layout/vList2"/>
    <dgm:cxn modelId="{2EACDDA8-A550-4249-A80F-16695B747789}" type="presParOf" srcId="{B583B82A-75DB-463E-91E3-65A458BD8E5B}" destId="{D4C19508-FBAB-4BA0-87FE-97DF577DA2CB}" srcOrd="3" destOrd="0" presId="urn:microsoft.com/office/officeart/2005/8/layout/vList2"/>
    <dgm:cxn modelId="{305970A6-8902-4FEA-871D-2F49CE808C29}" type="presParOf" srcId="{B583B82A-75DB-463E-91E3-65A458BD8E5B}" destId="{EC71120C-DE41-489A-8900-E9D1900F5F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10BEC-5617-4334-8EF2-5C52BF9A060C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5E04CE-1014-45E3-AEF8-55911CBF82BC}">
      <dgm:prSet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Skaters at the Jumpstart level will complete their </a:t>
          </a:r>
          <a:r>
            <a:rPr lang="en-CA" dirty="0" err="1">
              <a:solidFill>
                <a:schemeClr val="tx1"/>
              </a:solidFill>
            </a:rPr>
            <a:t>Canskate</a:t>
          </a:r>
          <a:r>
            <a:rPr lang="en-CA" dirty="0">
              <a:solidFill>
                <a:schemeClr val="tx1"/>
              </a:solidFill>
            </a:rPr>
            <a:t> Badges while learning to figure skate. These are listed under achievements at the club level on our website.</a:t>
          </a:r>
          <a:endParaRPr lang="en-US" dirty="0">
            <a:solidFill>
              <a:schemeClr val="tx1"/>
            </a:solidFill>
          </a:endParaRPr>
        </a:p>
      </dgm:t>
    </dgm:pt>
    <dgm:pt modelId="{B3048F4C-8677-45A2-8E99-C62798FD5148}" type="parTrans" cxnId="{ABE002D7-5F9C-43F3-AF2A-88A94DAF615C}">
      <dgm:prSet/>
      <dgm:spPr/>
      <dgm:t>
        <a:bodyPr/>
        <a:lstStyle/>
        <a:p>
          <a:endParaRPr lang="en-US"/>
        </a:p>
      </dgm:t>
    </dgm:pt>
    <dgm:pt modelId="{5EA24EAE-8E54-409D-A1BE-D5D2CD380AB4}" type="sibTrans" cxnId="{ABE002D7-5F9C-43F3-AF2A-88A94DAF615C}">
      <dgm:prSet/>
      <dgm:spPr/>
      <dgm:t>
        <a:bodyPr/>
        <a:lstStyle/>
        <a:p>
          <a:endParaRPr lang="en-US"/>
        </a:p>
      </dgm:t>
    </dgm:pt>
    <dgm:pt modelId="{1D2A22E6-DF57-44C6-ADB3-561013B60CC6}">
      <dgm:prSet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Junior Skaters will start or be working on Star 1 – 2 assessments in dance, skills and </a:t>
          </a:r>
          <a:r>
            <a:rPr lang="en-CA" dirty="0" err="1">
              <a:solidFill>
                <a:schemeClr val="tx1"/>
              </a:solidFill>
            </a:rPr>
            <a:t>freeskate</a:t>
          </a:r>
          <a:r>
            <a:rPr lang="en-CA" dirty="0">
              <a:solidFill>
                <a:schemeClr val="tx1"/>
              </a:solidFill>
            </a:rPr>
            <a:t>.  It takes a lot of practice to accomplish the skills in each area.</a:t>
          </a:r>
          <a:endParaRPr lang="en-US" dirty="0">
            <a:solidFill>
              <a:schemeClr val="tx1"/>
            </a:solidFill>
          </a:endParaRPr>
        </a:p>
      </dgm:t>
    </dgm:pt>
    <dgm:pt modelId="{B3B9C606-4945-418E-96A6-34E93118B926}" type="parTrans" cxnId="{5C011A80-A36F-47CD-A2E7-FF941645AE2D}">
      <dgm:prSet/>
      <dgm:spPr/>
      <dgm:t>
        <a:bodyPr/>
        <a:lstStyle/>
        <a:p>
          <a:endParaRPr lang="en-US"/>
        </a:p>
      </dgm:t>
    </dgm:pt>
    <dgm:pt modelId="{F842C9EE-993E-432C-8CCE-EC745963F8EF}" type="sibTrans" cxnId="{5C011A80-A36F-47CD-A2E7-FF941645AE2D}">
      <dgm:prSet/>
      <dgm:spPr/>
      <dgm:t>
        <a:bodyPr/>
        <a:lstStyle/>
        <a:p>
          <a:endParaRPr lang="en-US"/>
        </a:p>
      </dgm:t>
    </dgm:pt>
    <dgm:pt modelId="{B105D064-4F03-4375-AEC4-9A34D55611AA}">
      <dgm:prSet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The </a:t>
          </a:r>
          <a:r>
            <a:rPr lang="en-CA" dirty="0" err="1">
              <a:solidFill>
                <a:schemeClr val="tx1"/>
              </a:solidFill>
            </a:rPr>
            <a:t>Starskate</a:t>
          </a:r>
          <a:r>
            <a:rPr lang="en-CA" dirty="0">
              <a:solidFill>
                <a:schemeClr val="tx1"/>
              </a:solidFill>
            </a:rPr>
            <a:t> assessments cost $12 per assessment which goes to Skate Canada.</a:t>
          </a:r>
          <a:endParaRPr lang="en-US" dirty="0">
            <a:solidFill>
              <a:schemeClr val="tx1"/>
            </a:solidFill>
          </a:endParaRPr>
        </a:p>
      </dgm:t>
    </dgm:pt>
    <dgm:pt modelId="{571A811B-4907-42C6-A2F0-D06A90E3712B}" type="parTrans" cxnId="{41403583-F0D4-4EEF-BF36-39527B0A8AF2}">
      <dgm:prSet/>
      <dgm:spPr/>
      <dgm:t>
        <a:bodyPr/>
        <a:lstStyle/>
        <a:p>
          <a:endParaRPr lang="en-US"/>
        </a:p>
      </dgm:t>
    </dgm:pt>
    <dgm:pt modelId="{A7E1B014-6B63-4F12-A17F-7F98A58EAD29}" type="sibTrans" cxnId="{41403583-F0D4-4EEF-BF36-39527B0A8AF2}">
      <dgm:prSet/>
      <dgm:spPr/>
      <dgm:t>
        <a:bodyPr/>
        <a:lstStyle/>
        <a:p>
          <a:endParaRPr lang="en-US"/>
        </a:p>
      </dgm:t>
    </dgm:pt>
    <dgm:pt modelId="{A6A17B1F-843F-4CED-B11E-87098FC3998D}">
      <dgm:prSet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Coaches will provide you with an envelope and instructions for returning once your skater is ready to take an assessment</a:t>
          </a:r>
          <a:r>
            <a:rPr lang="en-CA" dirty="0"/>
            <a:t>.					</a:t>
          </a:r>
          <a:endParaRPr lang="en-US" dirty="0"/>
        </a:p>
      </dgm:t>
    </dgm:pt>
    <dgm:pt modelId="{5C844324-6292-46C4-8C31-DCCBB2AEC809}" type="parTrans" cxnId="{2E34F7FF-EAB8-4896-9896-57F76FBFEEA4}">
      <dgm:prSet/>
      <dgm:spPr/>
      <dgm:t>
        <a:bodyPr/>
        <a:lstStyle/>
        <a:p>
          <a:endParaRPr lang="en-US"/>
        </a:p>
      </dgm:t>
    </dgm:pt>
    <dgm:pt modelId="{C779C9E0-1D65-478E-8086-21A8B7BD6D99}" type="sibTrans" cxnId="{2E34F7FF-EAB8-4896-9896-57F76FBFEEA4}">
      <dgm:prSet/>
      <dgm:spPr/>
      <dgm:t>
        <a:bodyPr/>
        <a:lstStyle/>
        <a:p>
          <a:endParaRPr lang="en-US"/>
        </a:p>
      </dgm:t>
    </dgm:pt>
    <dgm:pt modelId="{63906435-5689-4265-B2BD-4B50BE34D8F7}">
      <dgm:prSet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You need to purchase the assessment on-line and include the name of the tests in the comment section of your invoice – this is your receipt. Choose e-transfer if paying by cash include your invoice number on your envelope</a:t>
          </a:r>
        </a:p>
      </dgm:t>
    </dgm:pt>
    <dgm:pt modelId="{EE646427-2909-408E-86FA-1EA36126E872}" type="parTrans" cxnId="{5832EE8D-98B5-475A-B209-70BA6DB9F876}">
      <dgm:prSet/>
      <dgm:spPr/>
      <dgm:t>
        <a:bodyPr/>
        <a:lstStyle/>
        <a:p>
          <a:endParaRPr lang="en-CA"/>
        </a:p>
      </dgm:t>
    </dgm:pt>
    <dgm:pt modelId="{D1AC94B7-DF64-47CA-B6FC-D6404A7BE12B}" type="sibTrans" cxnId="{5832EE8D-98B5-475A-B209-70BA6DB9F876}">
      <dgm:prSet/>
      <dgm:spPr/>
      <dgm:t>
        <a:bodyPr/>
        <a:lstStyle/>
        <a:p>
          <a:endParaRPr lang="en-CA"/>
        </a:p>
      </dgm:t>
    </dgm:pt>
    <dgm:pt modelId="{FE091D31-C07F-4D78-9E46-DC95CA75C550}" type="pres">
      <dgm:prSet presAssocID="{16C10BEC-5617-4334-8EF2-5C52BF9A060C}" presName="Name0" presStyleCnt="0">
        <dgm:presLayoutVars>
          <dgm:dir/>
          <dgm:resizeHandles val="exact"/>
        </dgm:presLayoutVars>
      </dgm:prSet>
      <dgm:spPr/>
    </dgm:pt>
    <dgm:pt modelId="{E8141C91-A037-4B63-B2E7-909CBF3ABC1C}" type="pres">
      <dgm:prSet presAssocID="{115E04CE-1014-45E3-AEF8-55911CBF82BC}" presName="node" presStyleLbl="node1" presStyleIdx="0" presStyleCnt="5">
        <dgm:presLayoutVars>
          <dgm:bulletEnabled val="1"/>
        </dgm:presLayoutVars>
      </dgm:prSet>
      <dgm:spPr/>
    </dgm:pt>
    <dgm:pt modelId="{CA0BB296-8484-4165-94BF-7F23E3874604}" type="pres">
      <dgm:prSet presAssocID="{5EA24EAE-8E54-409D-A1BE-D5D2CD380AB4}" presName="sibTrans" presStyleLbl="sibTrans1D1" presStyleIdx="0" presStyleCnt="4"/>
      <dgm:spPr/>
    </dgm:pt>
    <dgm:pt modelId="{62A574E7-5B13-431D-B50E-63390C129C67}" type="pres">
      <dgm:prSet presAssocID="{5EA24EAE-8E54-409D-A1BE-D5D2CD380AB4}" presName="connectorText" presStyleLbl="sibTrans1D1" presStyleIdx="0" presStyleCnt="4"/>
      <dgm:spPr/>
    </dgm:pt>
    <dgm:pt modelId="{AAC63D02-13F7-40DA-AA9F-D0684B333F26}" type="pres">
      <dgm:prSet presAssocID="{1D2A22E6-DF57-44C6-ADB3-561013B60CC6}" presName="node" presStyleLbl="node1" presStyleIdx="1" presStyleCnt="5">
        <dgm:presLayoutVars>
          <dgm:bulletEnabled val="1"/>
        </dgm:presLayoutVars>
      </dgm:prSet>
      <dgm:spPr/>
    </dgm:pt>
    <dgm:pt modelId="{20844CD4-6861-4B43-8188-BA04F1C7548B}" type="pres">
      <dgm:prSet presAssocID="{F842C9EE-993E-432C-8CCE-EC745963F8EF}" presName="sibTrans" presStyleLbl="sibTrans1D1" presStyleIdx="1" presStyleCnt="4"/>
      <dgm:spPr/>
    </dgm:pt>
    <dgm:pt modelId="{9255548B-E17B-4647-ACE5-B52D0FF4D676}" type="pres">
      <dgm:prSet presAssocID="{F842C9EE-993E-432C-8CCE-EC745963F8EF}" presName="connectorText" presStyleLbl="sibTrans1D1" presStyleIdx="1" presStyleCnt="4"/>
      <dgm:spPr/>
    </dgm:pt>
    <dgm:pt modelId="{A72A79F1-99FF-41FC-8647-7F9D6C37994B}" type="pres">
      <dgm:prSet presAssocID="{B105D064-4F03-4375-AEC4-9A34D55611AA}" presName="node" presStyleLbl="node1" presStyleIdx="2" presStyleCnt="5">
        <dgm:presLayoutVars>
          <dgm:bulletEnabled val="1"/>
        </dgm:presLayoutVars>
      </dgm:prSet>
      <dgm:spPr/>
    </dgm:pt>
    <dgm:pt modelId="{9C53675B-91FB-466D-A4F0-DCC7E2D6574C}" type="pres">
      <dgm:prSet presAssocID="{A7E1B014-6B63-4F12-A17F-7F98A58EAD29}" presName="sibTrans" presStyleLbl="sibTrans1D1" presStyleIdx="2" presStyleCnt="4"/>
      <dgm:spPr/>
    </dgm:pt>
    <dgm:pt modelId="{AED06B78-6905-439E-B2B1-DD4BFC61D66F}" type="pres">
      <dgm:prSet presAssocID="{A7E1B014-6B63-4F12-A17F-7F98A58EAD29}" presName="connectorText" presStyleLbl="sibTrans1D1" presStyleIdx="2" presStyleCnt="4"/>
      <dgm:spPr/>
    </dgm:pt>
    <dgm:pt modelId="{F87EBA23-4AA4-44E3-9A43-BCAB8FB871B1}" type="pres">
      <dgm:prSet presAssocID="{A6A17B1F-843F-4CED-B11E-87098FC3998D}" presName="node" presStyleLbl="node1" presStyleIdx="3" presStyleCnt="5">
        <dgm:presLayoutVars>
          <dgm:bulletEnabled val="1"/>
        </dgm:presLayoutVars>
      </dgm:prSet>
      <dgm:spPr/>
    </dgm:pt>
    <dgm:pt modelId="{C634E33F-3903-47DA-AE93-6BE5AE9CA8E7}" type="pres">
      <dgm:prSet presAssocID="{C779C9E0-1D65-478E-8086-21A8B7BD6D99}" presName="sibTrans" presStyleLbl="sibTrans1D1" presStyleIdx="3" presStyleCnt="4"/>
      <dgm:spPr/>
    </dgm:pt>
    <dgm:pt modelId="{56D0FAF9-3E33-4369-8ABD-BC5829B902EB}" type="pres">
      <dgm:prSet presAssocID="{C779C9E0-1D65-478E-8086-21A8B7BD6D99}" presName="connectorText" presStyleLbl="sibTrans1D1" presStyleIdx="3" presStyleCnt="4"/>
      <dgm:spPr/>
    </dgm:pt>
    <dgm:pt modelId="{1627A304-28D6-4EEE-A229-54FC83AA8EB8}" type="pres">
      <dgm:prSet presAssocID="{63906435-5689-4265-B2BD-4B50BE34D8F7}" presName="node" presStyleLbl="node1" presStyleIdx="4" presStyleCnt="5">
        <dgm:presLayoutVars>
          <dgm:bulletEnabled val="1"/>
        </dgm:presLayoutVars>
      </dgm:prSet>
      <dgm:spPr/>
    </dgm:pt>
  </dgm:ptLst>
  <dgm:cxnLst>
    <dgm:cxn modelId="{6BF99C5F-4C25-43ED-9E69-16E54E94A15A}" type="presOf" srcId="{C779C9E0-1D65-478E-8086-21A8B7BD6D99}" destId="{56D0FAF9-3E33-4369-8ABD-BC5829B902EB}" srcOrd="1" destOrd="0" presId="urn:microsoft.com/office/officeart/2016/7/layout/RepeatingBendingProcessNew"/>
    <dgm:cxn modelId="{16B2A446-C045-41FE-891B-20B105276EFE}" type="presOf" srcId="{F842C9EE-993E-432C-8CCE-EC745963F8EF}" destId="{20844CD4-6861-4B43-8188-BA04F1C7548B}" srcOrd="0" destOrd="0" presId="urn:microsoft.com/office/officeart/2016/7/layout/RepeatingBendingProcessNew"/>
    <dgm:cxn modelId="{F1FFF946-DFE0-4028-AFED-3DD38A33F61B}" type="presOf" srcId="{1D2A22E6-DF57-44C6-ADB3-561013B60CC6}" destId="{AAC63D02-13F7-40DA-AA9F-D0684B333F26}" srcOrd="0" destOrd="0" presId="urn:microsoft.com/office/officeart/2016/7/layout/RepeatingBendingProcessNew"/>
    <dgm:cxn modelId="{539D394F-0DFE-47F1-BF5A-2C43582F8CDA}" type="presOf" srcId="{F842C9EE-993E-432C-8CCE-EC745963F8EF}" destId="{9255548B-E17B-4647-ACE5-B52D0FF4D676}" srcOrd="1" destOrd="0" presId="urn:microsoft.com/office/officeart/2016/7/layout/RepeatingBendingProcessNew"/>
    <dgm:cxn modelId="{80E85D4F-9040-42C7-8B37-85BE4912273B}" type="presOf" srcId="{A6A17B1F-843F-4CED-B11E-87098FC3998D}" destId="{F87EBA23-4AA4-44E3-9A43-BCAB8FB871B1}" srcOrd="0" destOrd="0" presId="urn:microsoft.com/office/officeart/2016/7/layout/RepeatingBendingProcessNew"/>
    <dgm:cxn modelId="{5C011A80-A36F-47CD-A2E7-FF941645AE2D}" srcId="{16C10BEC-5617-4334-8EF2-5C52BF9A060C}" destId="{1D2A22E6-DF57-44C6-ADB3-561013B60CC6}" srcOrd="1" destOrd="0" parTransId="{B3B9C606-4945-418E-96A6-34E93118B926}" sibTransId="{F842C9EE-993E-432C-8CCE-EC745963F8EF}"/>
    <dgm:cxn modelId="{41403583-F0D4-4EEF-BF36-39527B0A8AF2}" srcId="{16C10BEC-5617-4334-8EF2-5C52BF9A060C}" destId="{B105D064-4F03-4375-AEC4-9A34D55611AA}" srcOrd="2" destOrd="0" parTransId="{571A811B-4907-42C6-A2F0-D06A90E3712B}" sibTransId="{A7E1B014-6B63-4F12-A17F-7F98A58EAD29}"/>
    <dgm:cxn modelId="{CC00AC86-A4DF-4E03-8079-A50E81EEC81F}" type="presOf" srcId="{A7E1B014-6B63-4F12-A17F-7F98A58EAD29}" destId="{AED06B78-6905-439E-B2B1-DD4BFC61D66F}" srcOrd="1" destOrd="0" presId="urn:microsoft.com/office/officeart/2016/7/layout/RepeatingBendingProcessNew"/>
    <dgm:cxn modelId="{5832EE8D-98B5-475A-B209-70BA6DB9F876}" srcId="{16C10BEC-5617-4334-8EF2-5C52BF9A060C}" destId="{63906435-5689-4265-B2BD-4B50BE34D8F7}" srcOrd="4" destOrd="0" parTransId="{EE646427-2909-408E-86FA-1EA36126E872}" sibTransId="{D1AC94B7-DF64-47CA-B6FC-D6404A7BE12B}"/>
    <dgm:cxn modelId="{CA4AA497-526E-4705-9FDC-FD81B95F70C9}" type="presOf" srcId="{A7E1B014-6B63-4F12-A17F-7F98A58EAD29}" destId="{9C53675B-91FB-466D-A4F0-DCC7E2D6574C}" srcOrd="0" destOrd="0" presId="urn:microsoft.com/office/officeart/2016/7/layout/RepeatingBendingProcessNew"/>
    <dgm:cxn modelId="{4032E49B-9CEE-42AB-B798-176C94685C99}" type="presOf" srcId="{B105D064-4F03-4375-AEC4-9A34D55611AA}" destId="{A72A79F1-99FF-41FC-8647-7F9D6C37994B}" srcOrd="0" destOrd="0" presId="urn:microsoft.com/office/officeart/2016/7/layout/RepeatingBendingProcessNew"/>
    <dgm:cxn modelId="{5FA6C7AB-CC30-4882-97BD-3D37D0FF32BF}" type="presOf" srcId="{115E04CE-1014-45E3-AEF8-55911CBF82BC}" destId="{E8141C91-A037-4B63-B2E7-909CBF3ABC1C}" srcOrd="0" destOrd="0" presId="urn:microsoft.com/office/officeart/2016/7/layout/RepeatingBendingProcessNew"/>
    <dgm:cxn modelId="{6DAACFC6-A8D6-41CC-BC05-B538F91C9254}" type="presOf" srcId="{5EA24EAE-8E54-409D-A1BE-D5D2CD380AB4}" destId="{62A574E7-5B13-431D-B50E-63390C129C67}" srcOrd="1" destOrd="0" presId="urn:microsoft.com/office/officeart/2016/7/layout/RepeatingBendingProcessNew"/>
    <dgm:cxn modelId="{9278A9CF-2415-4E53-A36C-48BAFC430F33}" type="presOf" srcId="{5EA24EAE-8E54-409D-A1BE-D5D2CD380AB4}" destId="{CA0BB296-8484-4165-94BF-7F23E3874604}" srcOrd="0" destOrd="0" presId="urn:microsoft.com/office/officeart/2016/7/layout/RepeatingBendingProcessNew"/>
    <dgm:cxn modelId="{1D2403D5-0C5B-490F-98F0-3F46133B1D15}" type="presOf" srcId="{16C10BEC-5617-4334-8EF2-5C52BF9A060C}" destId="{FE091D31-C07F-4D78-9E46-DC95CA75C550}" srcOrd="0" destOrd="0" presId="urn:microsoft.com/office/officeart/2016/7/layout/RepeatingBendingProcessNew"/>
    <dgm:cxn modelId="{ABE002D7-5F9C-43F3-AF2A-88A94DAF615C}" srcId="{16C10BEC-5617-4334-8EF2-5C52BF9A060C}" destId="{115E04CE-1014-45E3-AEF8-55911CBF82BC}" srcOrd="0" destOrd="0" parTransId="{B3048F4C-8677-45A2-8E99-C62798FD5148}" sibTransId="{5EA24EAE-8E54-409D-A1BE-D5D2CD380AB4}"/>
    <dgm:cxn modelId="{8CEDA5F6-5C22-4E4C-B7C2-8799C6D5053F}" type="presOf" srcId="{C779C9E0-1D65-478E-8086-21A8B7BD6D99}" destId="{C634E33F-3903-47DA-AE93-6BE5AE9CA8E7}" srcOrd="0" destOrd="0" presId="urn:microsoft.com/office/officeart/2016/7/layout/RepeatingBendingProcessNew"/>
    <dgm:cxn modelId="{C0FE62FB-D3A6-45D2-9ED4-AA1BACD01D9B}" type="presOf" srcId="{63906435-5689-4265-B2BD-4B50BE34D8F7}" destId="{1627A304-28D6-4EEE-A229-54FC83AA8EB8}" srcOrd="0" destOrd="0" presId="urn:microsoft.com/office/officeart/2016/7/layout/RepeatingBendingProcessNew"/>
    <dgm:cxn modelId="{2E34F7FF-EAB8-4896-9896-57F76FBFEEA4}" srcId="{16C10BEC-5617-4334-8EF2-5C52BF9A060C}" destId="{A6A17B1F-843F-4CED-B11E-87098FC3998D}" srcOrd="3" destOrd="0" parTransId="{5C844324-6292-46C4-8C31-DCCBB2AEC809}" sibTransId="{C779C9E0-1D65-478E-8086-21A8B7BD6D99}"/>
    <dgm:cxn modelId="{28F476D5-E38B-4DC6-AD9C-75EA179169F8}" type="presParOf" srcId="{FE091D31-C07F-4D78-9E46-DC95CA75C550}" destId="{E8141C91-A037-4B63-B2E7-909CBF3ABC1C}" srcOrd="0" destOrd="0" presId="urn:microsoft.com/office/officeart/2016/7/layout/RepeatingBendingProcessNew"/>
    <dgm:cxn modelId="{A9373C6E-BD06-43F9-9DB2-7762F9F7FDE3}" type="presParOf" srcId="{FE091D31-C07F-4D78-9E46-DC95CA75C550}" destId="{CA0BB296-8484-4165-94BF-7F23E3874604}" srcOrd="1" destOrd="0" presId="urn:microsoft.com/office/officeart/2016/7/layout/RepeatingBendingProcessNew"/>
    <dgm:cxn modelId="{C030FAF0-359B-47F4-8DEE-87495E63C751}" type="presParOf" srcId="{CA0BB296-8484-4165-94BF-7F23E3874604}" destId="{62A574E7-5B13-431D-B50E-63390C129C67}" srcOrd="0" destOrd="0" presId="urn:microsoft.com/office/officeart/2016/7/layout/RepeatingBendingProcessNew"/>
    <dgm:cxn modelId="{CC6B3A51-9C45-423B-9361-BFBF8E3D12FF}" type="presParOf" srcId="{FE091D31-C07F-4D78-9E46-DC95CA75C550}" destId="{AAC63D02-13F7-40DA-AA9F-D0684B333F26}" srcOrd="2" destOrd="0" presId="urn:microsoft.com/office/officeart/2016/7/layout/RepeatingBendingProcessNew"/>
    <dgm:cxn modelId="{01A901EC-A357-4E3A-A9C3-753D03BC8AA5}" type="presParOf" srcId="{FE091D31-C07F-4D78-9E46-DC95CA75C550}" destId="{20844CD4-6861-4B43-8188-BA04F1C7548B}" srcOrd="3" destOrd="0" presId="urn:microsoft.com/office/officeart/2016/7/layout/RepeatingBendingProcessNew"/>
    <dgm:cxn modelId="{A690970B-49B5-40FF-BEFF-FB12A4603DE3}" type="presParOf" srcId="{20844CD4-6861-4B43-8188-BA04F1C7548B}" destId="{9255548B-E17B-4647-ACE5-B52D0FF4D676}" srcOrd="0" destOrd="0" presId="urn:microsoft.com/office/officeart/2016/7/layout/RepeatingBendingProcessNew"/>
    <dgm:cxn modelId="{A82946E3-048B-40BF-880E-3C7941247864}" type="presParOf" srcId="{FE091D31-C07F-4D78-9E46-DC95CA75C550}" destId="{A72A79F1-99FF-41FC-8647-7F9D6C37994B}" srcOrd="4" destOrd="0" presId="urn:microsoft.com/office/officeart/2016/7/layout/RepeatingBendingProcessNew"/>
    <dgm:cxn modelId="{00E2E9C3-874C-4818-BC75-57890CC85E71}" type="presParOf" srcId="{FE091D31-C07F-4D78-9E46-DC95CA75C550}" destId="{9C53675B-91FB-466D-A4F0-DCC7E2D6574C}" srcOrd="5" destOrd="0" presId="urn:microsoft.com/office/officeart/2016/7/layout/RepeatingBendingProcessNew"/>
    <dgm:cxn modelId="{B68CE7DA-A23F-4DD7-BC11-3163A8E26DCA}" type="presParOf" srcId="{9C53675B-91FB-466D-A4F0-DCC7E2D6574C}" destId="{AED06B78-6905-439E-B2B1-DD4BFC61D66F}" srcOrd="0" destOrd="0" presId="urn:microsoft.com/office/officeart/2016/7/layout/RepeatingBendingProcessNew"/>
    <dgm:cxn modelId="{DFDF318A-26C9-4566-A6DC-E67998A382E0}" type="presParOf" srcId="{FE091D31-C07F-4D78-9E46-DC95CA75C550}" destId="{F87EBA23-4AA4-44E3-9A43-BCAB8FB871B1}" srcOrd="6" destOrd="0" presId="urn:microsoft.com/office/officeart/2016/7/layout/RepeatingBendingProcessNew"/>
    <dgm:cxn modelId="{BE852223-94CA-4DB5-B7B0-BE5D66622DB6}" type="presParOf" srcId="{FE091D31-C07F-4D78-9E46-DC95CA75C550}" destId="{C634E33F-3903-47DA-AE93-6BE5AE9CA8E7}" srcOrd="7" destOrd="0" presId="urn:microsoft.com/office/officeart/2016/7/layout/RepeatingBendingProcessNew"/>
    <dgm:cxn modelId="{6BD28809-57B4-4854-8330-D48AA9E36B1C}" type="presParOf" srcId="{C634E33F-3903-47DA-AE93-6BE5AE9CA8E7}" destId="{56D0FAF9-3E33-4369-8ABD-BC5829B902EB}" srcOrd="0" destOrd="0" presId="urn:microsoft.com/office/officeart/2016/7/layout/RepeatingBendingProcessNew"/>
    <dgm:cxn modelId="{9981B51D-EA5F-4EA3-9C4B-0B79A02929CF}" type="presParOf" srcId="{FE091D31-C07F-4D78-9E46-DC95CA75C550}" destId="{1627A304-28D6-4EEE-A229-54FC83AA8EB8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1881FC-B2E0-4452-819A-C0E49877A32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E417E9-D9C8-42CF-9042-1763E8EA1A1A}">
      <dgm:prSet/>
      <dgm:spPr/>
      <dgm:t>
        <a:bodyPr/>
        <a:lstStyle/>
        <a:p>
          <a:r>
            <a:rPr lang="en-CA"/>
            <a:t>JUMPSTARTS</a:t>
          </a:r>
          <a:endParaRPr lang="en-US"/>
        </a:p>
      </dgm:t>
    </dgm:pt>
    <dgm:pt modelId="{23C1F5F0-93CA-4AFD-9E84-B998BEC7CDD3}" type="parTrans" cxnId="{1AB7CDDF-9155-448D-AAEC-8E64E715FE2D}">
      <dgm:prSet/>
      <dgm:spPr/>
      <dgm:t>
        <a:bodyPr/>
        <a:lstStyle/>
        <a:p>
          <a:endParaRPr lang="en-US"/>
        </a:p>
      </dgm:t>
    </dgm:pt>
    <dgm:pt modelId="{00563C82-6225-45A2-9E2C-87CA57D39080}" type="sibTrans" cxnId="{1AB7CDDF-9155-448D-AAEC-8E64E715FE2D}">
      <dgm:prSet/>
      <dgm:spPr/>
      <dgm:t>
        <a:bodyPr/>
        <a:lstStyle/>
        <a:p>
          <a:endParaRPr lang="en-US"/>
        </a:p>
      </dgm:t>
    </dgm:pt>
    <dgm:pt modelId="{189A0800-8290-4733-9D3A-0EB3BEFC3150}">
      <dgm:prSet/>
      <dgm:spPr/>
      <dgm:t>
        <a:bodyPr/>
        <a:lstStyle/>
        <a:p>
          <a:r>
            <a:rPr lang="en-CA" dirty="0"/>
            <a:t>Can register for our club “</a:t>
          </a:r>
          <a:r>
            <a:rPr lang="en-CA" dirty="0" err="1"/>
            <a:t>Canskate</a:t>
          </a:r>
          <a:r>
            <a:rPr lang="en-CA" dirty="0"/>
            <a:t> Merit Event” </a:t>
          </a:r>
          <a:endParaRPr lang="en-US" dirty="0"/>
        </a:p>
      </dgm:t>
    </dgm:pt>
    <dgm:pt modelId="{27415709-45C1-4E38-AF73-C79243F8A589}" type="parTrans" cxnId="{F097DC4B-56D9-4B91-8AA1-5274874553D9}">
      <dgm:prSet/>
      <dgm:spPr/>
      <dgm:t>
        <a:bodyPr/>
        <a:lstStyle/>
        <a:p>
          <a:endParaRPr lang="en-US"/>
        </a:p>
      </dgm:t>
    </dgm:pt>
    <dgm:pt modelId="{C3ECDF34-EA4A-476F-87DF-13BFDF2A71AA}" type="sibTrans" cxnId="{F097DC4B-56D9-4B91-8AA1-5274874553D9}">
      <dgm:prSet/>
      <dgm:spPr/>
      <dgm:t>
        <a:bodyPr/>
        <a:lstStyle/>
        <a:p>
          <a:endParaRPr lang="en-US"/>
        </a:p>
      </dgm:t>
    </dgm:pt>
    <dgm:pt modelId="{5C64D1B5-1DAF-4280-B520-72DB48BA0156}">
      <dgm:prSet/>
      <dgm:spPr/>
      <dgm:t>
        <a:bodyPr/>
        <a:lstStyle/>
        <a:p>
          <a:r>
            <a:rPr lang="en-CA"/>
            <a:t>As part of Skate Canada’s long-term-development, these type of events get your skater ready for the learn-to-train at the Junior level.</a:t>
          </a:r>
          <a:endParaRPr lang="en-US"/>
        </a:p>
      </dgm:t>
    </dgm:pt>
    <dgm:pt modelId="{2462D0CE-F3E3-44A8-B41F-CE7CE037436D}" type="parTrans" cxnId="{622A3BF0-4FBF-402A-85BD-7C7248089C1F}">
      <dgm:prSet/>
      <dgm:spPr/>
      <dgm:t>
        <a:bodyPr/>
        <a:lstStyle/>
        <a:p>
          <a:endParaRPr lang="en-US"/>
        </a:p>
      </dgm:t>
    </dgm:pt>
    <dgm:pt modelId="{435D2116-4087-40FF-BB3E-C5B7DFEBA1FA}" type="sibTrans" cxnId="{622A3BF0-4FBF-402A-85BD-7C7248089C1F}">
      <dgm:prSet/>
      <dgm:spPr/>
      <dgm:t>
        <a:bodyPr/>
        <a:lstStyle/>
        <a:p>
          <a:endParaRPr lang="en-US"/>
        </a:p>
      </dgm:t>
    </dgm:pt>
    <dgm:pt modelId="{080560DA-9103-4770-8629-8CD087FACBC8}">
      <dgm:prSet/>
      <dgm:spPr/>
      <dgm:t>
        <a:bodyPr/>
        <a:lstStyle/>
        <a:p>
          <a:r>
            <a:rPr lang="en-CA" dirty="0"/>
            <a:t>Take advantage of any performance opportunity like our Holiday Performance Food Bank Drive</a:t>
          </a:r>
          <a:endParaRPr lang="en-US" dirty="0"/>
        </a:p>
      </dgm:t>
    </dgm:pt>
    <dgm:pt modelId="{3A29EDBE-263A-4A9D-B0EF-94269C1CCE18}" type="parTrans" cxnId="{4460C11E-1E9D-45DB-AB7F-10692A1B49FD}">
      <dgm:prSet/>
      <dgm:spPr/>
      <dgm:t>
        <a:bodyPr/>
        <a:lstStyle/>
        <a:p>
          <a:endParaRPr lang="en-US"/>
        </a:p>
      </dgm:t>
    </dgm:pt>
    <dgm:pt modelId="{7F5B452A-FB10-4E1E-9CE8-F0E7E25FC67E}" type="sibTrans" cxnId="{4460C11E-1E9D-45DB-AB7F-10692A1B49FD}">
      <dgm:prSet/>
      <dgm:spPr/>
      <dgm:t>
        <a:bodyPr/>
        <a:lstStyle/>
        <a:p>
          <a:endParaRPr lang="en-US"/>
        </a:p>
      </dgm:t>
    </dgm:pt>
    <dgm:pt modelId="{D57F6E78-0738-4702-838D-214CE25A3105}">
      <dgm:prSet/>
      <dgm:spPr/>
      <dgm:t>
        <a:bodyPr/>
        <a:lstStyle/>
        <a:p>
          <a:r>
            <a:rPr lang="en-CA"/>
            <a:t>If your skater moves up to Junior, they will have other opportunities as well.</a:t>
          </a:r>
          <a:endParaRPr lang="en-US"/>
        </a:p>
      </dgm:t>
    </dgm:pt>
    <dgm:pt modelId="{DDEC4448-FFF7-4BB9-9BA7-E02C55279CE8}" type="parTrans" cxnId="{AF843EF0-29DD-41BD-A079-934539CFD930}">
      <dgm:prSet/>
      <dgm:spPr/>
      <dgm:t>
        <a:bodyPr/>
        <a:lstStyle/>
        <a:p>
          <a:endParaRPr lang="en-US"/>
        </a:p>
      </dgm:t>
    </dgm:pt>
    <dgm:pt modelId="{BFFC2D71-B176-4795-B5FF-3DE6DBE376F9}" type="sibTrans" cxnId="{AF843EF0-29DD-41BD-A079-934539CFD930}">
      <dgm:prSet/>
      <dgm:spPr/>
      <dgm:t>
        <a:bodyPr/>
        <a:lstStyle/>
        <a:p>
          <a:endParaRPr lang="en-US"/>
        </a:p>
      </dgm:t>
    </dgm:pt>
    <dgm:pt modelId="{4EC490AF-A655-42F6-941A-77F4E32A73BC}">
      <dgm:prSet/>
      <dgm:spPr/>
      <dgm:t>
        <a:bodyPr/>
        <a:lstStyle/>
        <a:p>
          <a:r>
            <a:rPr lang="en-CA"/>
            <a:t>Join the Synchro Session on Sundays. As your skater does not have a regular jumpstart session this day, this will give them the opportunity to work and develop their skating skills while having fun learning on a team. More on synchro later…..</a:t>
          </a:r>
          <a:endParaRPr lang="en-US"/>
        </a:p>
      </dgm:t>
    </dgm:pt>
    <dgm:pt modelId="{AA9760AF-F9B9-430F-9DC7-92E60F878B2E}" type="parTrans" cxnId="{BCEFAFEA-F32D-4831-84F1-6FD40712382E}">
      <dgm:prSet/>
      <dgm:spPr/>
      <dgm:t>
        <a:bodyPr/>
        <a:lstStyle/>
        <a:p>
          <a:endParaRPr lang="en-US"/>
        </a:p>
      </dgm:t>
    </dgm:pt>
    <dgm:pt modelId="{D37BC617-EA56-48EC-8280-94C0FBA5A4C7}" type="sibTrans" cxnId="{BCEFAFEA-F32D-4831-84F1-6FD40712382E}">
      <dgm:prSet/>
      <dgm:spPr/>
      <dgm:t>
        <a:bodyPr/>
        <a:lstStyle/>
        <a:p>
          <a:endParaRPr lang="en-US"/>
        </a:p>
      </dgm:t>
    </dgm:pt>
    <dgm:pt modelId="{2FC5D4F8-B735-4967-848B-E82423BDC1F3}" type="pres">
      <dgm:prSet presAssocID="{2E1881FC-B2E0-4452-819A-C0E49877A329}" presName="linear" presStyleCnt="0">
        <dgm:presLayoutVars>
          <dgm:animLvl val="lvl"/>
          <dgm:resizeHandles val="exact"/>
        </dgm:presLayoutVars>
      </dgm:prSet>
      <dgm:spPr/>
    </dgm:pt>
    <dgm:pt modelId="{46C4FBC2-85FB-43DC-9D38-459C71AD9115}" type="pres">
      <dgm:prSet presAssocID="{31E417E9-D9C8-42CF-9042-1763E8EA1A1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139FA8B-C6FB-442D-8486-0F79BB198902}" type="pres">
      <dgm:prSet presAssocID="{31E417E9-D9C8-42CF-9042-1763E8EA1A1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460C11E-1E9D-45DB-AB7F-10692A1B49FD}" srcId="{31E417E9-D9C8-42CF-9042-1763E8EA1A1A}" destId="{080560DA-9103-4770-8629-8CD087FACBC8}" srcOrd="2" destOrd="0" parTransId="{3A29EDBE-263A-4A9D-B0EF-94269C1CCE18}" sibTransId="{7F5B452A-FB10-4E1E-9CE8-F0E7E25FC67E}"/>
    <dgm:cxn modelId="{2B853F24-8764-4ACF-A147-5A47FA82A122}" type="presOf" srcId="{4EC490AF-A655-42F6-941A-77F4E32A73BC}" destId="{8139FA8B-C6FB-442D-8486-0F79BB198902}" srcOrd="0" destOrd="4" presId="urn:microsoft.com/office/officeart/2005/8/layout/vList2"/>
    <dgm:cxn modelId="{613FCE33-8A03-49D7-8788-697095D59876}" type="presOf" srcId="{080560DA-9103-4770-8629-8CD087FACBC8}" destId="{8139FA8B-C6FB-442D-8486-0F79BB198902}" srcOrd="0" destOrd="2" presId="urn:microsoft.com/office/officeart/2005/8/layout/vList2"/>
    <dgm:cxn modelId="{1DC96247-96EC-449C-92DA-E846602BF638}" type="presOf" srcId="{5C64D1B5-1DAF-4280-B520-72DB48BA0156}" destId="{8139FA8B-C6FB-442D-8486-0F79BB198902}" srcOrd="0" destOrd="1" presId="urn:microsoft.com/office/officeart/2005/8/layout/vList2"/>
    <dgm:cxn modelId="{F097DC4B-56D9-4B91-8AA1-5274874553D9}" srcId="{31E417E9-D9C8-42CF-9042-1763E8EA1A1A}" destId="{189A0800-8290-4733-9D3A-0EB3BEFC3150}" srcOrd="0" destOrd="0" parTransId="{27415709-45C1-4E38-AF73-C79243F8A589}" sibTransId="{C3ECDF34-EA4A-476F-87DF-13BFDF2A71AA}"/>
    <dgm:cxn modelId="{B560CA6D-78D4-4100-B95D-EDF64AD7268D}" type="presOf" srcId="{2E1881FC-B2E0-4452-819A-C0E49877A329}" destId="{2FC5D4F8-B735-4967-848B-E82423BDC1F3}" srcOrd="0" destOrd="0" presId="urn:microsoft.com/office/officeart/2005/8/layout/vList2"/>
    <dgm:cxn modelId="{1AB7CDDF-9155-448D-AAEC-8E64E715FE2D}" srcId="{2E1881FC-B2E0-4452-819A-C0E49877A329}" destId="{31E417E9-D9C8-42CF-9042-1763E8EA1A1A}" srcOrd="0" destOrd="0" parTransId="{23C1F5F0-93CA-4AFD-9E84-B998BEC7CDD3}" sibTransId="{00563C82-6225-45A2-9E2C-87CA57D39080}"/>
    <dgm:cxn modelId="{BCEFAFEA-F32D-4831-84F1-6FD40712382E}" srcId="{31E417E9-D9C8-42CF-9042-1763E8EA1A1A}" destId="{4EC490AF-A655-42F6-941A-77F4E32A73BC}" srcOrd="4" destOrd="0" parTransId="{AA9760AF-F9B9-430F-9DC7-92E60F878B2E}" sibTransId="{D37BC617-EA56-48EC-8280-94C0FBA5A4C7}"/>
    <dgm:cxn modelId="{622A3BF0-4FBF-402A-85BD-7C7248089C1F}" srcId="{31E417E9-D9C8-42CF-9042-1763E8EA1A1A}" destId="{5C64D1B5-1DAF-4280-B520-72DB48BA0156}" srcOrd="1" destOrd="0" parTransId="{2462D0CE-F3E3-44A8-B41F-CE7CE037436D}" sibTransId="{435D2116-4087-40FF-BB3E-C5B7DFEBA1FA}"/>
    <dgm:cxn modelId="{AF843EF0-29DD-41BD-A079-934539CFD930}" srcId="{31E417E9-D9C8-42CF-9042-1763E8EA1A1A}" destId="{D57F6E78-0738-4702-838D-214CE25A3105}" srcOrd="3" destOrd="0" parTransId="{DDEC4448-FFF7-4BB9-9BA7-E02C55279CE8}" sibTransId="{BFFC2D71-B176-4795-B5FF-3DE6DBE376F9}"/>
    <dgm:cxn modelId="{C2760FF2-77EF-45AE-B2CE-111331F68A4D}" type="presOf" srcId="{31E417E9-D9C8-42CF-9042-1763E8EA1A1A}" destId="{46C4FBC2-85FB-43DC-9D38-459C71AD9115}" srcOrd="0" destOrd="0" presId="urn:microsoft.com/office/officeart/2005/8/layout/vList2"/>
    <dgm:cxn modelId="{A7D45CFA-7E1F-4661-AA99-F9D71BCD835F}" type="presOf" srcId="{D57F6E78-0738-4702-838D-214CE25A3105}" destId="{8139FA8B-C6FB-442D-8486-0F79BB198902}" srcOrd="0" destOrd="3" presId="urn:microsoft.com/office/officeart/2005/8/layout/vList2"/>
    <dgm:cxn modelId="{B1FAEEFB-C993-424D-AE42-5C3CD82D211B}" type="presOf" srcId="{189A0800-8290-4733-9D3A-0EB3BEFC3150}" destId="{8139FA8B-C6FB-442D-8486-0F79BB198902}" srcOrd="0" destOrd="0" presId="urn:microsoft.com/office/officeart/2005/8/layout/vList2"/>
    <dgm:cxn modelId="{110F4F39-FD3B-496E-9EA3-0299C6E7D9B2}" type="presParOf" srcId="{2FC5D4F8-B735-4967-848B-E82423BDC1F3}" destId="{46C4FBC2-85FB-43DC-9D38-459C71AD9115}" srcOrd="0" destOrd="0" presId="urn:microsoft.com/office/officeart/2005/8/layout/vList2"/>
    <dgm:cxn modelId="{0215BE79-98BF-486A-B252-6745FACA746A}" type="presParOf" srcId="{2FC5D4F8-B735-4967-848B-E82423BDC1F3}" destId="{8139FA8B-C6FB-442D-8486-0F79BB19890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1881FC-B2E0-4452-819A-C0E49877A32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E417E9-D9C8-42CF-9042-1763E8EA1A1A}">
      <dgm:prSet custT="1"/>
      <dgm:spPr/>
      <dgm:t>
        <a:bodyPr/>
        <a:lstStyle/>
        <a:p>
          <a:r>
            <a:rPr lang="en-CA" sz="2800" dirty="0"/>
            <a:t>JUNIORS</a:t>
          </a:r>
          <a:endParaRPr lang="en-US" sz="2800" dirty="0"/>
        </a:p>
      </dgm:t>
    </dgm:pt>
    <dgm:pt modelId="{23C1F5F0-93CA-4AFD-9E84-B998BEC7CDD3}" type="parTrans" cxnId="{1AB7CDDF-9155-448D-AAEC-8E64E715FE2D}">
      <dgm:prSet/>
      <dgm:spPr/>
      <dgm:t>
        <a:bodyPr/>
        <a:lstStyle/>
        <a:p>
          <a:endParaRPr lang="en-US"/>
        </a:p>
      </dgm:t>
    </dgm:pt>
    <dgm:pt modelId="{00563C82-6225-45A2-9E2C-87CA57D39080}" type="sibTrans" cxnId="{1AB7CDDF-9155-448D-AAEC-8E64E715FE2D}">
      <dgm:prSet/>
      <dgm:spPr/>
      <dgm:t>
        <a:bodyPr/>
        <a:lstStyle/>
        <a:p>
          <a:endParaRPr lang="en-US"/>
        </a:p>
      </dgm:t>
    </dgm:pt>
    <dgm:pt modelId="{2FC5D4F8-B735-4967-848B-E82423BDC1F3}" type="pres">
      <dgm:prSet presAssocID="{2E1881FC-B2E0-4452-819A-C0E49877A329}" presName="linear" presStyleCnt="0">
        <dgm:presLayoutVars>
          <dgm:animLvl val="lvl"/>
          <dgm:resizeHandles val="exact"/>
        </dgm:presLayoutVars>
      </dgm:prSet>
      <dgm:spPr/>
    </dgm:pt>
    <dgm:pt modelId="{46C4FBC2-85FB-43DC-9D38-459C71AD9115}" type="pres">
      <dgm:prSet presAssocID="{31E417E9-D9C8-42CF-9042-1763E8EA1A1A}" presName="parentText" presStyleLbl="node1" presStyleIdx="0" presStyleCnt="1" custScaleY="32000" custLinFactNeighborY="1526">
        <dgm:presLayoutVars>
          <dgm:chMax val="0"/>
          <dgm:bulletEnabled val="1"/>
        </dgm:presLayoutVars>
      </dgm:prSet>
      <dgm:spPr/>
    </dgm:pt>
  </dgm:ptLst>
  <dgm:cxnLst>
    <dgm:cxn modelId="{B560CA6D-78D4-4100-B95D-EDF64AD7268D}" type="presOf" srcId="{2E1881FC-B2E0-4452-819A-C0E49877A329}" destId="{2FC5D4F8-B735-4967-848B-E82423BDC1F3}" srcOrd="0" destOrd="0" presId="urn:microsoft.com/office/officeart/2005/8/layout/vList2"/>
    <dgm:cxn modelId="{1AB7CDDF-9155-448D-AAEC-8E64E715FE2D}" srcId="{2E1881FC-B2E0-4452-819A-C0E49877A329}" destId="{31E417E9-D9C8-42CF-9042-1763E8EA1A1A}" srcOrd="0" destOrd="0" parTransId="{23C1F5F0-93CA-4AFD-9E84-B998BEC7CDD3}" sibTransId="{00563C82-6225-45A2-9E2C-87CA57D39080}"/>
    <dgm:cxn modelId="{C2760FF2-77EF-45AE-B2CE-111331F68A4D}" type="presOf" srcId="{31E417E9-D9C8-42CF-9042-1763E8EA1A1A}" destId="{46C4FBC2-85FB-43DC-9D38-459C71AD9115}" srcOrd="0" destOrd="0" presId="urn:microsoft.com/office/officeart/2005/8/layout/vList2"/>
    <dgm:cxn modelId="{110F4F39-FD3B-496E-9EA3-0299C6E7D9B2}" type="presParOf" srcId="{2FC5D4F8-B735-4967-848B-E82423BDC1F3}" destId="{46C4FBC2-85FB-43DC-9D38-459C71AD91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F06A43-8700-49B0-9F9E-1E8B2FA1F45A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CA"/>
        </a:p>
      </dgm:t>
    </dgm:pt>
    <dgm:pt modelId="{129BC54A-3D79-4D58-95D8-AF33A7CBF3B6}">
      <dgm:prSet custT="1"/>
      <dgm:spPr/>
      <dgm:t>
        <a:bodyPr/>
        <a:lstStyle/>
        <a:p>
          <a:r>
            <a:rPr lang="en-CA" sz="1000" dirty="0"/>
            <a:t>Encourage personal growth</a:t>
          </a:r>
        </a:p>
      </dgm:t>
    </dgm:pt>
    <dgm:pt modelId="{5A9A308B-7C5E-4D96-AE84-F4C49AF5CEFA}" type="parTrans" cxnId="{10F0E8F8-C2D5-467A-81D5-1A6BE37856AA}">
      <dgm:prSet/>
      <dgm:spPr/>
      <dgm:t>
        <a:bodyPr/>
        <a:lstStyle/>
        <a:p>
          <a:endParaRPr lang="en-CA"/>
        </a:p>
      </dgm:t>
    </dgm:pt>
    <dgm:pt modelId="{866D2EBF-ADCF-4301-9F24-398E78940075}" type="sibTrans" cxnId="{10F0E8F8-C2D5-467A-81D5-1A6BE37856AA}">
      <dgm:prSet/>
      <dgm:spPr/>
      <dgm:t>
        <a:bodyPr/>
        <a:lstStyle/>
        <a:p>
          <a:endParaRPr lang="en-CA"/>
        </a:p>
      </dgm:t>
    </dgm:pt>
    <dgm:pt modelId="{71636A55-FC1F-4186-BC27-23FE45306D35}">
      <dgm:prSet custT="1"/>
      <dgm:spPr/>
      <dgm:t>
        <a:bodyPr/>
        <a:lstStyle/>
        <a:p>
          <a:r>
            <a:rPr lang="en-CA" sz="900" dirty="0"/>
            <a:t>Not to compare themselves with other skaters but use each other to motivate and support sportsmanship</a:t>
          </a:r>
        </a:p>
      </dgm:t>
    </dgm:pt>
    <dgm:pt modelId="{720D17E3-B6F0-441B-9B6B-9F0AB90996FB}" type="parTrans" cxnId="{F9C25A68-B6AC-46D3-BDB5-2FAD7047C921}">
      <dgm:prSet/>
      <dgm:spPr/>
      <dgm:t>
        <a:bodyPr/>
        <a:lstStyle/>
        <a:p>
          <a:endParaRPr lang="en-CA"/>
        </a:p>
      </dgm:t>
    </dgm:pt>
    <dgm:pt modelId="{E70CDA50-CFBC-4243-B149-2A6D0D30F53C}" type="sibTrans" cxnId="{F9C25A68-B6AC-46D3-BDB5-2FAD7047C921}">
      <dgm:prSet/>
      <dgm:spPr/>
      <dgm:t>
        <a:bodyPr/>
        <a:lstStyle/>
        <a:p>
          <a:endParaRPr lang="en-CA"/>
        </a:p>
      </dgm:t>
    </dgm:pt>
    <dgm:pt modelId="{870C16FF-0118-4EA1-9D22-B45980CD53C6}">
      <dgm:prSet custT="1"/>
      <dgm:spPr/>
      <dgm:t>
        <a:bodyPr/>
        <a:lstStyle/>
        <a:p>
          <a:r>
            <a:rPr lang="en-CA" sz="900" dirty="0"/>
            <a:t>Encourage proper etiquette on the ice. Respecting everyone’s right to train and not disrupt practice</a:t>
          </a:r>
        </a:p>
      </dgm:t>
    </dgm:pt>
    <dgm:pt modelId="{01EB95EF-3ABC-4010-B50D-CB539D4825F7}" type="parTrans" cxnId="{CF96813C-B394-4ADD-91CF-0A6ADF505D02}">
      <dgm:prSet/>
      <dgm:spPr/>
      <dgm:t>
        <a:bodyPr/>
        <a:lstStyle/>
        <a:p>
          <a:endParaRPr lang="en-CA"/>
        </a:p>
      </dgm:t>
    </dgm:pt>
    <dgm:pt modelId="{42036496-9925-43F6-9048-4B2EE5AC6FC4}" type="sibTrans" cxnId="{CF96813C-B394-4ADD-91CF-0A6ADF505D02}">
      <dgm:prSet/>
      <dgm:spPr/>
      <dgm:t>
        <a:bodyPr/>
        <a:lstStyle/>
        <a:p>
          <a:endParaRPr lang="en-CA"/>
        </a:p>
      </dgm:t>
    </dgm:pt>
    <dgm:pt modelId="{A0924F13-40CA-4904-8517-5B21B9C2D1C3}">
      <dgm:prSet custT="1"/>
      <dgm:spPr/>
      <dgm:t>
        <a:bodyPr/>
        <a:lstStyle/>
        <a:p>
          <a:r>
            <a:rPr lang="en-CA" sz="1000"/>
            <a:t>Use their training time to the fullest</a:t>
          </a:r>
        </a:p>
      </dgm:t>
    </dgm:pt>
    <dgm:pt modelId="{1E247E58-181D-448B-83EE-5893E60D826F}" type="parTrans" cxnId="{21024C85-2F16-4C94-86B6-685CA15509A9}">
      <dgm:prSet/>
      <dgm:spPr/>
      <dgm:t>
        <a:bodyPr/>
        <a:lstStyle/>
        <a:p>
          <a:endParaRPr lang="en-CA"/>
        </a:p>
      </dgm:t>
    </dgm:pt>
    <dgm:pt modelId="{1F51145D-8957-487F-A73A-967001A1A5F9}" type="sibTrans" cxnId="{21024C85-2F16-4C94-86B6-685CA15509A9}">
      <dgm:prSet/>
      <dgm:spPr/>
      <dgm:t>
        <a:bodyPr/>
        <a:lstStyle/>
        <a:p>
          <a:endParaRPr lang="en-CA"/>
        </a:p>
      </dgm:t>
    </dgm:pt>
    <dgm:pt modelId="{63E4BF50-8388-48B6-8BCA-FAD4C8DDD894}">
      <dgm:prSet custT="1"/>
      <dgm:spPr/>
      <dgm:t>
        <a:bodyPr/>
        <a:lstStyle/>
        <a:p>
          <a:r>
            <a:rPr lang="en-CA" sz="900" dirty="0"/>
            <a:t>Recognize that there are entry levels throughout the stages of figure skating. Believe in themselves</a:t>
          </a:r>
        </a:p>
      </dgm:t>
    </dgm:pt>
    <dgm:pt modelId="{42F4EA48-E8DB-4A57-BEDB-215A5D3596C8}" type="parTrans" cxnId="{9831FEFD-0FC3-4A5D-B721-796727CF2BFE}">
      <dgm:prSet/>
      <dgm:spPr/>
      <dgm:t>
        <a:bodyPr/>
        <a:lstStyle/>
        <a:p>
          <a:endParaRPr lang="en-CA"/>
        </a:p>
      </dgm:t>
    </dgm:pt>
    <dgm:pt modelId="{6FE78084-D845-4CAE-B670-F03FE9AA31D2}" type="sibTrans" cxnId="{9831FEFD-0FC3-4A5D-B721-796727CF2BFE}">
      <dgm:prSet/>
      <dgm:spPr/>
      <dgm:t>
        <a:bodyPr/>
        <a:lstStyle/>
        <a:p>
          <a:endParaRPr lang="en-CA"/>
        </a:p>
      </dgm:t>
    </dgm:pt>
    <dgm:pt modelId="{7B1E5437-7166-4501-B9F8-F41F439A5991}">
      <dgm:prSet custT="1"/>
      <dgm:spPr/>
      <dgm:t>
        <a:bodyPr/>
        <a:lstStyle/>
        <a:p>
          <a:r>
            <a:rPr lang="en-CA" sz="1000" dirty="0"/>
            <a:t>Healthy Eating</a:t>
          </a:r>
        </a:p>
      </dgm:t>
    </dgm:pt>
    <dgm:pt modelId="{7BEB4FC0-6F5B-46D2-A779-DB2B99234BBF}" type="parTrans" cxnId="{E37049D7-67C9-4543-A5F1-A9B896759727}">
      <dgm:prSet/>
      <dgm:spPr/>
      <dgm:t>
        <a:bodyPr/>
        <a:lstStyle/>
        <a:p>
          <a:endParaRPr lang="en-CA"/>
        </a:p>
      </dgm:t>
    </dgm:pt>
    <dgm:pt modelId="{E44FECA4-1CCB-461C-8DD2-5A93BF56A4B7}" type="sibTrans" cxnId="{E37049D7-67C9-4543-A5F1-A9B896759727}">
      <dgm:prSet/>
      <dgm:spPr/>
      <dgm:t>
        <a:bodyPr/>
        <a:lstStyle/>
        <a:p>
          <a:endParaRPr lang="en-CA"/>
        </a:p>
      </dgm:t>
    </dgm:pt>
    <dgm:pt modelId="{9744F6F7-E01F-4EB8-8BB4-984E6D241DED}">
      <dgm:prSet custT="1"/>
      <dgm:spPr/>
      <dgm:t>
        <a:bodyPr/>
        <a:lstStyle/>
        <a:p>
          <a:r>
            <a:rPr lang="en-CA" sz="1000" dirty="0"/>
            <a:t>Take advantage of opportunities outside of regular ice and off-ice times</a:t>
          </a:r>
        </a:p>
      </dgm:t>
    </dgm:pt>
    <dgm:pt modelId="{73584B9E-F790-4ACF-88BC-59E38610D727}" type="parTrans" cxnId="{5375BB6F-39B3-4B28-AB8F-5F9A9706A307}">
      <dgm:prSet/>
      <dgm:spPr/>
      <dgm:t>
        <a:bodyPr/>
        <a:lstStyle/>
        <a:p>
          <a:endParaRPr lang="en-CA"/>
        </a:p>
      </dgm:t>
    </dgm:pt>
    <dgm:pt modelId="{53EDFA98-3232-4BD9-A309-88F75CF37BC3}" type="sibTrans" cxnId="{5375BB6F-39B3-4B28-AB8F-5F9A9706A307}">
      <dgm:prSet/>
      <dgm:spPr/>
      <dgm:t>
        <a:bodyPr/>
        <a:lstStyle/>
        <a:p>
          <a:endParaRPr lang="en-CA"/>
        </a:p>
      </dgm:t>
    </dgm:pt>
    <dgm:pt modelId="{D82E6C46-B95A-4AD3-AA97-B552323F6E3B}" type="pres">
      <dgm:prSet presAssocID="{99F06A43-8700-49B0-9F9E-1E8B2FA1F45A}" presName="compositeShape" presStyleCnt="0">
        <dgm:presLayoutVars>
          <dgm:chMax val="7"/>
          <dgm:dir/>
          <dgm:resizeHandles val="exact"/>
        </dgm:presLayoutVars>
      </dgm:prSet>
      <dgm:spPr/>
    </dgm:pt>
    <dgm:pt modelId="{3B1C51E9-7E47-425A-8F4C-A043299E8A75}" type="pres">
      <dgm:prSet presAssocID="{99F06A43-8700-49B0-9F9E-1E8B2FA1F45A}" presName="wedge1" presStyleLbl="node1" presStyleIdx="0" presStyleCnt="7"/>
      <dgm:spPr/>
    </dgm:pt>
    <dgm:pt modelId="{6CD60245-C30B-4235-B7AE-C119F90050D0}" type="pres">
      <dgm:prSet presAssocID="{99F06A43-8700-49B0-9F9E-1E8B2FA1F45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D875199D-E234-4662-82C0-A845D310834E}" type="pres">
      <dgm:prSet presAssocID="{99F06A43-8700-49B0-9F9E-1E8B2FA1F45A}" presName="wedge2" presStyleLbl="node1" presStyleIdx="1" presStyleCnt="7"/>
      <dgm:spPr/>
    </dgm:pt>
    <dgm:pt modelId="{9F33AC56-1BF9-46C4-AC8F-BEDC86DFC431}" type="pres">
      <dgm:prSet presAssocID="{99F06A43-8700-49B0-9F9E-1E8B2FA1F45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63D25A26-42A9-4A77-A092-BE66C953AF0F}" type="pres">
      <dgm:prSet presAssocID="{99F06A43-8700-49B0-9F9E-1E8B2FA1F45A}" presName="wedge3" presStyleLbl="node1" presStyleIdx="2" presStyleCnt="7"/>
      <dgm:spPr/>
    </dgm:pt>
    <dgm:pt modelId="{5A1A43C0-762C-435D-843B-7676001DEFA6}" type="pres">
      <dgm:prSet presAssocID="{99F06A43-8700-49B0-9F9E-1E8B2FA1F45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CCE4B744-BACB-4876-A237-6D91E0AAC7D1}" type="pres">
      <dgm:prSet presAssocID="{99F06A43-8700-49B0-9F9E-1E8B2FA1F45A}" presName="wedge4" presStyleLbl="node1" presStyleIdx="3" presStyleCnt="7"/>
      <dgm:spPr/>
    </dgm:pt>
    <dgm:pt modelId="{C40CBF82-2F9E-4D2F-B10C-ECE92A93F46D}" type="pres">
      <dgm:prSet presAssocID="{99F06A43-8700-49B0-9F9E-1E8B2FA1F45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0317790D-E82E-4DB7-875D-EFB1E8393C39}" type="pres">
      <dgm:prSet presAssocID="{99F06A43-8700-49B0-9F9E-1E8B2FA1F45A}" presName="wedge5" presStyleLbl="node1" presStyleIdx="4" presStyleCnt="7"/>
      <dgm:spPr/>
    </dgm:pt>
    <dgm:pt modelId="{67472DAB-6911-4EA7-A94E-1804951076A9}" type="pres">
      <dgm:prSet presAssocID="{99F06A43-8700-49B0-9F9E-1E8B2FA1F45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3CB299C7-87AD-4132-8B8E-3770377839BA}" type="pres">
      <dgm:prSet presAssocID="{99F06A43-8700-49B0-9F9E-1E8B2FA1F45A}" presName="wedge6" presStyleLbl="node1" presStyleIdx="5" presStyleCnt="7"/>
      <dgm:spPr/>
    </dgm:pt>
    <dgm:pt modelId="{D0BCAFB4-515C-4BB5-A7A9-8BA5FE5D97EF}" type="pres">
      <dgm:prSet presAssocID="{99F06A43-8700-49B0-9F9E-1E8B2FA1F45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C93BC57-9899-4C94-934E-437FC4747C70}" type="pres">
      <dgm:prSet presAssocID="{99F06A43-8700-49B0-9F9E-1E8B2FA1F45A}" presName="wedge7" presStyleLbl="node1" presStyleIdx="6" presStyleCnt="7"/>
      <dgm:spPr/>
    </dgm:pt>
    <dgm:pt modelId="{EDDB4F37-EF3B-47D5-9681-55800672553F}" type="pres">
      <dgm:prSet presAssocID="{99F06A43-8700-49B0-9F9E-1E8B2FA1F45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7AF4B603-756E-40B1-B099-09EF4B29F1CF}" type="presOf" srcId="{63E4BF50-8388-48B6-8BCA-FAD4C8DDD894}" destId="{67472DAB-6911-4EA7-A94E-1804951076A9}" srcOrd="1" destOrd="0" presId="urn:microsoft.com/office/officeart/2005/8/layout/chart3"/>
    <dgm:cxn modelId="{2F191E0F-A719-4541-B9F7-232FED491919}" type="presOf" srcId="{129BC54A-3D79-4D58-95D8-AF33A7CBF3B6}" destId="{6CD60245-C30B-4235-B7AE-C119F90050D0}" srcOrd="1" destOrd="0" presId="urn:microsoft.com/office/officeart/2005/8/layout/chart3"/>
    <dgm:cxn modelId="{4B5E3E20-748B-4CA6-BE6B-AB27B5AC45E0}" type="presOf" srcId="{71636A55-FC1F-4186-BC27-23FE45306D35}" destId="{9F33AC56-1BF9-46C4-AC8F-BEDC86DFC431}" srcOrd="1" destOrd="0" presId="urn:microsoft.com/office/officeart/2005/8/layout/chart3"/>
    <dgm:cxn modelId="{E2296E22-59D1-480B-88FC-EFA3392A4273}" type="presOf" srcId="{129BC54A-3D79-4D58-95D8-AF33A7CBF3B6}" destId="{3B1C51E9-7E47-425A-8F4C-A043299E8A75}" srcOrd="0" destOrd="0" presId="urn:microsoft.com/office/officeart/2005/8/layout/chart3"/>
    <dgm:cxn modelId="{3072263A-EAD3-440D-A294-7E23ED5252F2}" type="presOf" srcId="{870C16FF-0118-4EA1-9D22-B45980CD53C6}" destId="{5A1A43C0-762C-435D-843B-7676001DEFA6}" srcOrd="1" destOrd="0" presId="urn:microsoft.com/office/officeart/2005/8/layout/chart3"/>
    <dgm:cxn modelId="{CF96813C-B394-4ADD-91CF-0A6ADF505D02}" srcId="{99F06A43-8700-49B0-9F9E-1E8B2FA1F45A}" destId="{870C16FF-0118-4EA1-9D22-B45980CD53C6}" srcOrd="2" destOrd="0" parTransId="{01EB95EF-3ABC-4010-B50D-CB539D4825F7}" sibTransId="{42036496-9925-43F6-9048-4B2EE5AC6FC4}"/>
    <dgm:cxn modelId="{DBBF3240-299E-4A73-99E5-5ADDACA75579}" type="presOf" srcId="{7B1E5437-7166-4501-B9F8-F41F439A5991}" destId="{D0BCAFB4-515C-4BB5-A7A9-8BA5FE5D97EF}" srcOrd="1" destOrd="0" presId="urn:microsoft.com/office/officeart/2005/8/layout/chart3"/>
    <dgm:cxn modelId="{6C881662-80F7-47FF-A2DF-D9C8F42287F0}" type="presOf" srcId="{9744F6F7-E01F-4EB8-8BB4-984E6D241DED}" destId="{7C93BC57-9899-4C94-934E-437FC4747C70}" srcOrd="0" destOrd="0" presId="urn:microsoft.com/office/officeart/2005/8/layout/chart3"/>
    <dgm:cxn modelId="{F9C25A68-B6AC-46D3-BDB5-2FAD7047C921}" srcId="{99F06A43-8700-49B0-9F9E-1E8B2FA1F45A}" destId="{71636A55-FC1F-4186-BC27-23FE45306D35}" srcOrd="1" destOrd="0" parTransId="{720D17E3-B6F0-441B-9B6B-9F0AB90996FB}" sibTransId="{E70CDA50-CFBC-4243-B149-2A6D0D30F53C}"/>
    <dgm:cxn modelId="{5375BB6F-39B3-4B28-AB8F-5F9A9706A307}" srcId="{99F06A43-8700-49B0-9F9E-1E8B2FA1F45A}" destId="{9744F6F7-E01F-4EB8-8BB4-984E6D241DED}" srcOrd="6" destOrd="0" parTransId="{73584B9E-F790-4ACF-88BC-59E38610D727}" sibTransId="{53EDFA98-3232-4BD9-A309-88F75CF37BC3}"/>
    <dgm:cxn modelId="{21024C85-2F16-4C94-86B6-685CA15509A9}" srcId="{99F06A43-8700-49B0-9F9E-1E8B2FA1F45A}" destId="{A0924F13-40CA-4904-8517-5B21B9C2D1C3}" srcOrd="3" destOrd="0" parTransId="{1E247E58-181D-448B-83EE-5893E60D826F}" sibTransId="{1F51145D-8957-487F-A73A-967001A1A5F9}"/>
    <dgm:cxn modelId="{9F8B3D8A-0500-4F9A-B196-77AD65E40885}" type="presOf" srcId="{99F06A43-8700-49B0-9F9E-1E8B2FA1F45A}" destId="{D82E6C46-B95A-4AD3-AA97-B552323F6E3B}" srcOrd="0" destOrd="0" presId="urn:microsoft.com/office/officeart/2005/8/layout/chart3"/>
    <dgm:cxn modelId="{054B0C95-B6A0-4DE6-9583-E0693314DA1C}" type="presOf" srcId="{7B1E5437-7166-4501-B9F8-F41F439A5991}" destId="{3CB299C7-87AD-4132-8B8E-3770377839BA}" srcOrd="0" destOrd="0" presId="urn:microsoft.com/office/officeart/2005/8/layout/chart3"/>
    <dgm:cxn modelId="{04B69C96-16E0-4532-A452-D6F6F2F3DB66}" type="presOf" srcId="{63E4BF50-8388-48B6-8BCA-FAD4C8DDD894}" destId="{0317790D-E82E-4DB7-875D-EFB1E8393C39}" srcOrd="0" destOrd="0" presId="urn:microsoft.com/office/officeart/2005/8/layout/chart3"/>
    <dgm:cxn modelId="{7E5AF9BA-9684-4387-8EF7-E16DD6C2818C}" type="presOf" srcId="{A0924F13-40CA-4904-8517-5B21B9C2D1C3}" destId="{CCE4B744-BACB-4876-A237-6D91E0AAC7D1}" srcOrd="0" destOrd="0" presId="urn:microsoft.com/office/officeart/2005/8/layout/chart3"/>
    <dgm:cxn modelId="{5D2DF0C2-4D84-4AB0-80AE-AB7F16A06366}" type="presOf" srcId="{9744F6F7-E01F-4EB8-8BB4-984E6D241DED}" destId="{EDDB4F37-EF3B-47D5-9681-55800672553F}" srcOrd="1" destOrd="0" presId="urn:microsoft.com/office/officeart/2005/8/layout/chart3"/>
    <dgm:cxn modelId="{E37049D7-67C9-4543-A5F1-A9B896759727}" srcId="{99F06A43-8700-49B0-9F9E-1E8B2FA1F45A}" destId="{7B1E5437-7166-4501-B9F8-F41F439A5991}" srcOrd="5" destOrd="0" parTransId="{7BEB4FC0-6F5B-46D2-A779-DB2B99234BBF}" sibTransId="{E44FECA4-1CCB-461C-8DD2-5A93BF56A4B7}"/>
    <dgm:cxn modelId="{0E3406DD-B866-42B0-9846-5B4E60C420A0}" type="presOf" srcId="{870C16FF-0118-4EA1-9D22-B45980CD53C6}" destId="{63D25A26-42A9-4A77-A092-BE66C953AF0F}" srcOrd="0" destOrd="0" presId="urn:microsoft.com/office/officeart/2005/8/layout/chart3"/>
    <dgm:cxn modelId="{1DDFDFE4-19F6-4AF2-9654-EDF138E537DA}" type="presOf" srcId="{71636A55-FC1F-4186-BC27-23FE45306D35}" destId="{D875199D-E234-4662-82C0-A845D310834E}" srcOrd="0" destOrd="0" presId="urn:microsoft.com/office/officeart/2005/8/layout/chart3"/>
    <dgm:cxn modelId="{10F0E8F8-C2D5-467A-81D5-1A6BE37856AA}" srcId="{99F06A43-8700-49B0-9F9E-1E8B2FA1F45A}" destId="{129BC54A-3D79-4D58-95D8-AF33A7CBF3B6}" srcOrd="0" destOrd="0" parTransId="{5A9A308B-7C5E-4D96-AE84-F4C49AF5CEFA}" sibTransId="{866D2EBF-ADCF-4301-9F24-398E78940075}"/>
    <dgm:cxn modelId="{162666FA-0426-4205-A971-17E7D902EADD}" type="presOf" srcId="{A0924F13-40CA-4904-8517-5B21B9C2D1C3}" destId="{C40CBF82-2F9E-4D2F-B10C-ECE92A93F46D}" srcOrd="1" destOrd="0" presId="urn:microsoft.com/office/officeart/2005/8/layout/chart3"/>
    <dgm:cxn modelId="{9831FEFD-0FC3-4A5D-B721-796727CF2BFE}" srcId="{99F06A43-8700-49B0-9F9E-1E8B2FA1F45A}" destId="{63E4BF50-8388-48B6-8BCA-FAD4C8DDD894}" srcOrd="4" destOrd="0" parTransId="{42F4EA48-E8DB-4A57-BEDB-215A5D3596C8}" sibTransId="{6FE78084-D845-4CAE-B670-F03FE9AA31D2}"/>
    <dgm:cxn modelId="{24678BF6-031A-45A9-8494-16EA643856C1}" type="presParOf" srcId="{D82E6C46-B95A-4AD3-AA97-B552323F6E3B}" destId="{3B1C51E9-7E47-425A-8F4C-A043299E8A75}" srcOrd="0" destOrd="0" presId="urn:microsoft.com/office/officeart/2005/8/layout/chart3"/>
    <dgm:cxn modelId="{07DA01C8-4058-4689-B07A-0ABC4405171B}" type="presParOf" srcId="{D82E6C46-B95A-4AD3-AA97-B552323F6E3B}" destId="{6CD60245-C30B-4235-B7AE-C119F90050D0}" srcOrd="1" destOrd="0" presId="urn:microsoft.com/office/officeart/2005/8/layout/chart3"/>
    <dgm:cxn modelId="{2E974729-5547-4D39-ABDE-F9AEA009DFE6}" type="presParOf" srcId="{D82E6C46-B95A-4AD3-AA97-B552323F6E3B}" destId="{D875199D-E234-4662-82C0-A845D310834E}" srcOrd="2" destOrd="0" presId="urn:microsoft.com/office/officeart/2005/8/layout/chart3"/>
    <dgm:cxn modelId="{97B1834F-807A-4AD6-8FCC-5E7A5BC2C1B3}" type="presParOf" srcId="{D82E6C46-B95A-4AD3-AA97-B552323F6E3B}" destId="{9F33AC56-1BF9-46C4-AC8F-BEDC86DFC431}" srcOrd="3" destOrd="0" presId="urn:microsoft.com/office/officeart/2005/8/layout/chart3"/>
    <dgm:cxn modelId="{547F5F30-20C2-4866-B509-15010C6716C0}" type="presParOf" srcId="{D82E6C46-B95A-4AD3-AA97-B552323F6E3B}" destId="{63D25A26-42A9-4A77-A092-BE66C953AF0F}" srcOrd="4" destOrd="0" presId="urn:microsoft.com/office/officeart/2005/8/layout/chart3"/>
    <dgm:cxn modelId="{974436F5-DC1C-4443-AEAD-6BA683777E77}" type="presParOf" srcId="{D82E6C46-B95A-4AD3-AA97-B552323F6E3B}" destId="{5A1A43C0-762C-435D-843B-7676001DEFA6}" srcOrd="5" destOrd="0" presId="urn:microsoft.com/office/officeart/2005/8/layout/chart3"/>
    <dgm:cxn modelId="{9247C11A-7F36-464A-BEE8-9D67A2516710}" type="presParOf" srcId="{D82E6C46-B95A-4AD3-AA97-B552323F6E3B}" destId="{CCE4B744-BACB-4876-A237-6D91E0AAC7D1}" srcOrd="6" destOrd="0" presId="urn:microsoft.com/office/officeart/2005/8/layout/chart3"/>
    <dgm:cxn modelId="{F88401E1-8EA3-4405-9FF8-BCA2A3355911}" type="presParOf" srcId="{D82E6C46-B95A-4AD3-AA97-B552323F6E3B}" destId="{C40CBF82-2F9E-4D2F-B10C-ECE92A93F46D}" srcOrd="7" destOrd="0" presId="urn:microsoft.com/office/officeart/2005/8/layout/chart3"/>
    <dgm:cxn modelId="{6FAB88A4-845B-4BFE-8060-002D9307DE9C}" type="presParOf" srcId="{D82E6C46-B95A-4AD3-AA97-B552323F6E3B}" destId="{0317790D-E82E-4DB7-875D-EFB1E8393C39}" srcOrd="8" destOrd="0" presId="urn:microsoft.com/office/officeart/2005/8/layout/chart3"/>
    <dgm:cxn modelId="{8D00DEBE-B4C9-4704-A327-1E137A42022D}" type="presParOf" srcId="{D82E6C46-B95A-4AD3-AA97-B552323F6E3B}" destId="{67472DAB-6911-4EA7-A94E-1804951076A9}" srcOrd="9" destOrd="0" presId="urn:microsoft.com/office/officeart/2005/8/layout/chart3"/>
    <dgm:cxn modelId="{EF5490B9-2FCD-4A85-8DDD-F17D139B69DB}" type="presParOf" srcId="{D82E6C46-B95A-4AD3-AA97-B552323F6E3B}" destId="{3CB299C7-87AD-4132-8B8E-3770377839BA}" srcOrd="10" destOrd="0" presId="urn:microsoft.com/office/officeart/2005/8/layout/chart3"/>
    <dgm:cxn modelId="{A56CA4B6-0F5B-4F28-8118-5F21ED06D58B}" type="presParOf" srcId="{D82E6C46-B95A-4AD3-AA97-B552323F6E3B}" destId="{D0BCAFB4-515C-4BB5-A7A9-8BA5FE5D97EF}" srcOrd="11" destOrd="0" presId="urn:microsoft.com/office/officeart/2005/8/layout/chart3"/>
    <dgm:cxn modelId="{F620F8A7-D790-44A4-A43C-4E6E67BCF3DB}" type="presParOf" srcId="{D82E6C46-B95A-4AD3-AA97-B552323F6E3B}" destId="{7C93BC57-9899-4C94-934E-437FC4747C70}" srcOrd="12" destOrd="0" presId="urn:microsoft.com/office/officeart/2005/8/layout/chart3"/>
    <dgm:cxn modelId="{9CAB721A-68E8-4AA5-B685-A2A93AE7827B}" type="presParOf" srcId="{D82E6C46-B95A-4AD3-AA97-B552323F6E3B}" destId="{EDDB4F37-EF3B-47D5-9681-55800672553F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57AF1F-89DE-4A7D-A809-7057071902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31998BA-49EC-4A0A-9F74-8D40FB9D098E}">
      <dgm:prSet phldrT="[Text]"/>
      <dgm:spPr/>
      <dgm:t>
        <a:bodyPr/>
        <a:lstStyle/>
        <a:p>
          <a:r>
            <a:rPr lang="en-CA" dirty="0"/>
            <a:t>Policy links under Code of Conduct</a:t>
          </a:r>
        </a:p>
      </dgm:t>
    </dgm:pt>
    <dgm:pt modelId="{64CFDEAF-DC90-4823-87A2-514864307E5E}" type="parTrans" cxnId="{B0655FE9-164D-40BD-A93F-7F2F19D44EC3}">
      <dgm:prSet/>
      <dgm:spPr/>
      <dgm:t>
        <a:bodyPr/>
        <a:lstStyle/>
        <a:p>
          <a:endParaRPr lang="en-CA"/>
        </a:p>
      </dgm:t>
    </dgm:pt>
    <dgm:pt modelId="{2DD0CD3C-B1DD-4E83-B118-6CFAE449B5EE}" type="sibTrans" cxnId="{B0655FE9-164D-40BD-A93F-7F2F19D44EC3}">
      <dgm:prSet/>
      <dgm:spPr/>
      <dgm:t>
        <a:bodyPr/>
        <a:lstStyle/>
        <a:p>
          <a:endParaRPr lang="en-CA"/>
        </a:p>
      </dgm:t>
    </dgm:pt>
    <dgm:pt modelId="{A9C79756-3641-4E8E-B885-084DBF578540}">
      <dgm:prSet phldrT="[Text]"/>
      <dgm:spPr/>
      <dgm:t>
        <a:bodyPr/>
        <a:lstStyle/>
        <a:p>
          <a:r>
            <a:rPr lang="en-CA" dirty="0"/>
            <a:t>Refunds &amp; Credits</a:t>
          </a:r>
        </a:p>
      </dgm:t>
    </dgm:pt>
    <dgm:pt modelId="{A1584622-6CAC-4F4B-B93C-AFDA84143747}" type="parTrans" cxnId="{681C211A-886D-45D7-8FE2-5D70A0A06F48}">
      <dgm:prSet/>
      <dgm:spPr/>
      <dgm:t>
        <a:bodyPr/>
        <a:lstStyle/>
        <a:p>
          <a:endParaRPr lang="en-CA"/>
        </a:p>
      </dgm:t>
    </dgm:pt>
    <dgm:pt modelId="{03832D8A-3742-450E-8B48-42270798B93F}" type="sibTrans" cxnId="{681C211A-886D-45D7-8FE2-5D70A0A06F48}">
      <dgm:prSet/>
      <dgm:spPr/>
      <dgm:t>
        <a:bodyPr/>
        <a:lstStyle/>
        <a:p>
          <a:endParaRPr lang="en-CA"/>
        </a:p>
      </dgm:t>
    </dgm:pt>
    <dgm:pt modelId="{D50CA009-F803-46B6-869E-200D2C98F69F}">
      <dgm:prSet phldrT="[Text]"/>
      <dgm:spPr/>
      <dgm:t>
        <a:bodyPr/>
        <a:lstStyle/>
        <a:p>
          <a:r>
            <a:rPr lang="en-CA" dirty="0"/>
            <a:t>PA Incentive under Volunteers</a:t>
          </a:r>
        </a:p>
      </dgm:t>
    </dgm:pt>
    <dgm:pt modelId="{464CEFA0-3743-465D-9AE2-E77D74133478}" type="parTrans" cxnId="{5C2B0794-DE0B-44BF-A64F-702914DD6317}">
      <dgm:prSet/>
      <dgm:spPr/>
      <dgm:t>
        <a:bodyPr/>
        <a:lstStyle/>
        <a:p>
          <a:endParaRPr lang="en-CA"/>
        </a:p>
      </dgm:t>
    </dgm:pt>
    <dgm:pt modelId="{C8506DCD-543C-4792-86D9-5CE43E5E37DA}" type="sibTrans" cxnId="{5C2B0794-DE0B-44BF-A64F-702914DD6317}">
      <dgm:prSet/>
      <dgm:spPr/>
      <dgm:t>
        <a:bodyPr/>
        <a:lstStyle/>
        <a:p>
          <a:endParaRPr lang="en-CA"/>
        </a:p>
      </dgm:t>
    </dgm:pt>
    <dgm:pt modelId="{0D5D0EE7-6E19-4935-ACD2-C18DBEB9F670}">
      <dgm:prSet phldrT="[Text]"/>
      <dgm:spPr/>
      <dgm:t>
        <a:bodyPr/>
        <a:lstStyle/>
        <a:p>
          <a:r>
            <a:rPr lang="en-CA" dirty="0"/>
            <a:t>Cancelations</a:t>
          </a:r>
        </a:p>
      </dgm:t>
    </dgm:pt>
    <dgm:pt modelId="{4D8FF04A-B60A-4A27-BE68-59AA111F7C8A}" type="parTrans" cxnId="{FCB7A5E2-AAAA-4C65-A02A-459B27392489}">
      <dgm:prSet/>
      <dgm:spPr/>
      <dgm:t>
        <a:bodyPr/>
        <a:lstStyle/>
        <a:p>
          <a:endParaRPr lang="en-CA"/>
        </a:p>
      </dgm:t>
    </dgm:pt>
    <dgm:pt modelId="{E328C885-B9DD-4E24-8E46-7AFFDCF7B44A}" type="sibTrans" cxnId="{FCB7A5E2-AAAA-4C65-A02A-459B27392489}">
      <dgm:prSet/>
      <dgm:spPr/>
      <dgm:t>
        <a:bodyPr/>
        <a:lstStyle/>
        <a:p>
          <a:endParaRPr lang="en-CA"/>
        </a:p>
      </dgm:t>
    </dgm:pt>
    <dgm:pt modelId="{7F3C0200-043C-4931-AA01-35C27CD07F3A}">
      <dgm:prSet phldrT="[Text]"/>
      <dgm:spPr/>
      <dgm:t>
        <a:bodyPr/>
        <a:lstStyle/>
        <a:p>
          <a:r>
            <a:rPr lang="en-CA" dirty="0"/>
            <a:t>If you haven’t reviewed, how can you follow?</a:t>
          </a:r>
        </a:p>
      </dgm:t>
    </dgm:pt>
    <dgm:pt modelId="{9896B043-E102-48BB-BE96-8C85FBFCBEA4}" type="parTrans" cxnId="{8ED9E9CF-EB4C-4369-9A9B-46999E8B1E60}">
      <dgm:prSet/>
      <dgm:spPr/>
      <dgm:t>
        <a:bodyPr/>
        <a:lstStyle/>
        <a:p>
          <a:endParaRPr lang="en-CA"/>
        </a:p>
      </dgm:t>
    </dgm:pt>
    <dgm:pt modelId="{E45A854C-5F42-464A-B2E1-6E88885E0B2D}" type="sibTrans" cxnId="{8ED9E9CF-EB4C-4369-9A9B-46999E8B1E60}">
      <dgm:prSet/>
      <dgm:spPr/>
      <dgm:t>
        <a:bodyPr/>
        <a:lstStyle/>
        <a:p>
          <a:endParaRPr lang="en-CA"/>
        </a:p>
      </dgm:t>
    </dgm:pt>
    <dgm:pt modelId="{BA4DF230-764F-441C-9698-052AC7A6A512}">
      <dgm:prSet phldrT="[Text]"/>
      <dgm:spPr/>
      <dgm:t>
        <a:bodyPr/>
        <a:lstStyle/>
        <a:p>
          <a:r>
            <a:rPr lang="en-CA" dirty="0"/>
            <a:t>Medical only once we are past the withdrawal date</a:t>
          </a:r>
        </a:p>
      </dgm:t>
    </dgm:pt>
    <dgm:pt modelId="{BEF00186-FB60-4D19-9EC2-C9C3D29C0887}" type="parTrans" cxnId="{AA77D8C4-6361-43DC-9322-80903C600A99}">
      <dgm:prSet/>
      <dgm:spPr/>
      <dgm:t>
        <a:bodyPr/>
        <a:lstStyle/>
        <a:p>
          <a:endParaRPr lang="en-CA"/>
        </a:p>
      </dgm:t>
    </dgm:pt>
    <dgm:pt modelId="{CF88AA9C-A9ED-43A4-8E8E-A31824936565}" type="sibTrans" cxnId="{AA77D8C4-6361-43DC-9322-80903C600A99}">
      <dgm:prSet/>
      <dgm:spPr/>
      <dgm:t>
        <a:bodyPr/>
        <a:lstStyle/>
        <a:p>
          <a:endParaRPr lang="en-CA"/>
        </a:p>
      </dgm:t>
    </dgm:pt>
    <dgm:pt modelId="{415462F7-470B-4FB8-875B-E580F60F708A}">
      <dgm:prSet phldrT="[Text]"/>
      <dgm:spPr/>
      <dgm:t>
        <a:bodyPr/>
        <a:lstStyle/>
        <a:p>
          <a:r>
            <a:rPr lang="en-CA" dirty="0"/>
            <a:t>No make-up or refunds for personal reasons </a:t>
          </a:r>
          <a:r>
            <a:rPr lang="en-CA" dirty="0" err="1"/>
            <a:t>ie</a:t>
          </a:r>
          <a:r>
            <a:rPr lang="en-CA" dirty="0"/>
            <a:t> holidays </a:t>
          </a:r>
          <a:r>
            <a:rPr lang="en-CA" dirty="0" err="1"/>
            <a:t>etc</a:t>
          </a:r>
          <a:r>
            <a:rPr lang="en-CA" dirty="0"/>
            <a:t> </a:t>
          </a:r>
        </a:p>
      </dgm:t>
    </dgm:pt>
    <dgm:pt modelId="{23E10807-49FB-4F6C-9BD3-866CC13DCB13}" type="parTrans" cxnId="{2852A090-E832-402D-9A99-FBB27C580F83}">
      <dgm:prSet/>
      <dgm:spPr/>
      <dgm:t>
        <a:bodyPr/>
        <a:lstStyle/>
        <a:p>
          <a:endParaRPr lang="en-CA"/>
        </a:p>
      </dgm:t>
    </dgm:pt>
    <dgm:pt modelId="{CD1B1FA1-DDD2-440C-A9EE-2992F0E0933F}" type="sibTrans" cxnId="{2852A090-E832-402D-9A99-FBB27C580F83}">
      <dgm:prSet/>
      <dgm:spPr/>
      <dgm:t>
        <a:bodyPr/>
        <a:lstStyle/>
        <a:p>
          <a:endParaRPr lang="en-CA"/>
        </a:p>
      </dgm:t>
    </dgm:pt>
    <dgm:pt modelId="{814332CF-FCED-4C46-9DD2-0FC8563E28E6}">
      <dgm:prSet phldrT="[Text]"/>
      <dgm:spPr/>
      <dgm:t>
        <a:bodyPr/>
        <a:lstStyle/>
        <a:p>
          <a:r>
            <a:rPr lang="en-CA" dirty="0"/>
            <a:t>Review if skater is moving up to Juniors or your skater is 10yrs and older</a:t>
          </a:r>
        </a:p>
      </dgm:t>
    </dgm:pt>
    <dgm:pt modelId="{11FA7E9D-8D6E-4040-8DF2-3AAB1DD6A5B3}" type="parTrans" cxnId="{3454A6F8-84EA-4AAD-A336-6D0778AEAEFF}">
      <dgm:prSet/>
      <dgm:spPr/>
      <dgm:t>
        <a:bodyPr/>
        <a:lstStyle/>
        <a:p>
          <a:endParaRPr lang="en-CA"/>
        </a:p>
      </dgm:t>
    </dgm:pt>
    <dgm:pt modelId="{1475D01B-EE2A-4B5E-B147-1B07991710EF}" type="sibTrans" cxnId="{3454A6F8-84EA-4AAD-A336-6D0778AEAEFF}">
      <dgm:prSet/>
      <dgm:spPr/>
      <dgm:t>
        <a:bodyPr/>
        <a:lstStyle/>
        <a:p>
          <a:endParaRPr lang="en-CA"/>
        </a:p>
      </dgm:t>
    </dgm:pt>
    <dgm:pt modelId="{8CADFBE5-20FE-4BE8-9323-666F1DA733BE}">
      <dgm:prSet phldrT="[Text]"/>
      <dgm:spPr/>
      <dgm:t>
        <a:bodyPr/>
        <a:lstStyle/>
        <a:p>
          <a:r>
            <a:rPr lang="en-CA" dirty="0"/>
            <a:t>Notifications</a:t>
          </a:r>
        </a:p>
      </dgm:t>
    </dgm:pt>
    <dgm:pt modelId="{FBE9C61E-BF6C-4D27-8C1A-5F63E7995335}" type="parTrans" cxnId="{E1172422-6118-4185-80E5-5A66EC580C39}">
      <dgm:prSet/>
      <dgm:spPr/>
      <dgm:t>
        <a:bodyPr/>
        <a:lstStyle/>
        <a:p>
          <a:endParaRPr lang="en-CA"/>
        </a:p>
      </dgm:t>
    </dgm:pt>
    <dgm:pt modelId="{63B12946-AAC2-4E82-9543-D52BB2B6F8FE}" type="sibTrans" cxnId="{E1172422-6118-4185-80E5-5A66EC580C39}">
      <dgm:prSet/>
      <dgm:spPr/>
      <dgm:t>
        <a:bodyPr/>
        <a:lstStyle/>
        <a:p>
          <a:endParaRPr lang="en-CA"/>
        </a:p>
      </dgm:t>
    </dgm:pt>
    <dgm:pt modelId="{FCB4E62F-455D-46F1-9B32-B32F9D2059BC}" type="pres">
      <dgm:prSet presAssocID="{0557AF1F-89DE-4A7D-A809-7057071902B0}" presName="linear" presStyleCnt="0">
        <dgm:presLayoutVars>
          <dgm:dir/>
          <dgm:animLvl val="lvl"/>
          <dgm:resizeHandles val="exact"/>
        </dgm:presLayoutVars>
      </dgm:prSet>
      <dgm:spPr/>
    </dgm:pt>
    <dgm:pt modelId="{4FD464CD-DAD7-4F71-816C-B52927BD2554}" type="pres">
      <dgm:prSet presAssocID="{431998BA-49EC-4A0A-9F74-8D40FB9D098E}" presName="parentLin" presStyleCnt="0"/>
      <dgm:spPr/>
    </dgm:pt>
    <dgm:pt modelId="{1E8CD385-B282-4C66-91CA-9F2F974F3F2A}" type="pres">
      <dgm:prSet presAssocID="{431998BA-49EC-4A0A-9F74-8D40FB9D098E}" presName="parentLeftMargin" presStyleLbl="node1" presStyleIdx="0" presStyleCnt="4"/>
      <dgm:spPr/>
    </dgm:pt>
    <dgm:pt modelId="{3B7BF353-526E-4377-9E3F-A899AA3829A3}" type="pres">
      <dgm:prSet presAssocID="{431998BA-49EC-4A0A-9F74-8D40FB9D098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5EF54E8-935A-42C9-8E4C-27086CECC13E}" type="pres">
      <dgm:prSet presAssocID="{431998BA-49EC-4A0A-9F74-8D40FB9D098E}" presName="negativeSpace" presStyleCnt="0"/>
      <dgm:spPr/>
    </dgm:pt>
    <dgm:pt modelId="{26AA6C9E-7731-40AD-A3D3-473E46FFA8BB}" type="pres">
      <dgm:prSet presAssocID="{431998BA-49EC-4A0A-9F74-8D40FB9D098E}" presName="childText" presStyleLbl="conFgAcc1" presStyleIdx="0" presStyleCnt="4">
        <dgm:presLayoutVars>
          <dgm:bulletEnabled val="1"/>
        </dgm:presLayoutVars>
      </dgm:prSet>
      <dgm:spPr/>
    </dgm:pt>
    <dgm:pt modelId="{954BB7DA-58D0-4B19-B42C-982F454CD174}" type="pres">
      <dgm:prSet presAssocID="{2DD0CD3C-B1DD-4E83-B118-6CFAE449B5EE}" presName="spaceBetweenRectangles" presStyleCnt="0"/>
      <dgm:spPr/>
    </dgm:pt>
    <dgm:pt modelId="{C1E97917-FE3F-4688-85F8-AD7347F4E2F7}" type="pres">
      <dgm:prSet presAssocID="{A9C79756-3641-4E8E-B885-084DBF578540}" presName="parentLin" presStyleCnt="0"/>
      <dgm:spPr/>
    </dgm:pt>
    <dgm:pt modelId="{8A26D2C2-0CDF-4AE0-907F-09E2B42280A2}" type="pres">
      <dgm:prSet presAssocID="{A9C79756-3641-4E8E-B885-084DBF578540}" presName="parentLeftMargin" presStyleLbl="node1" presStyleIdx="0" presStyleCnt="4"/>
      <dgm:spPr/>
    </dgm:pt>
    <dgm:pt modelId="{D2809D40-87AC-40B5-87D5-2C31C4A03015}" type="pres">
      <dgm:prSet presAssocID="{A9C79756-3641-4E8E-B885-084DBF57854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C6953B1-C65B-44A4-A31B-D951A756BBBE}" type="pres">
      <dgm:prSet presAssocID="{A9C79756-3641-4E8E-B885-084DBF578540}" presName="negativeSpace" presStyleCnt="0"/>
      <dgm:spPr/>
    </dgm:pt>
    <dgm:pt modelId="{935F1278-2126-4603-88B7-4202D263D469}" type="pres">
      <dgm:prSet presAssocID="{A9C79756-3641-4E8E-B885-084DBF578540}" presName="childText" presStyleLbl="conFgAcc1" presStyleIdx="1" presStyleCnt="4">
        <dgm:presLayoutVars>
          <dgm:bulletEnabled val="1"/>
        </dgm:presLayoutVars>
      </dgm:prSet>
      <dgm:spPr/>
    </dgm:pt>
    <dgm:pt modelId="{1DB9DAA2-A2C7-46D9-A925-5DBA1185FD44}" type="pres">
      <dgm:prSet presAssocID="{03832D8A-3742-450E-8B48-42270798B93F}" presName="spaceBetweenRectangles" presStyleCnt="0"/>
      <dgm:spPr/>
    </dgm:pt>
    <dgm:pt modelId="{90A722A8-A26A-4734-9255-F2C4216EB195}" type="pres">
      <dgm:prSet presAssocID="{D50CA009-F803-46B6-869E-200D2C98F69F}" presName="parentLin" presStyleCnt="0"/>
      <dgm:spPr/>
    </dgm:pt>
    <dgm:pt modelId="{9A08BB91-AFA9-420D-8ADE-5DD262843CE5}" type="pres">
      <dgm:prSet presAssocID="{D50CA009-F803-46B6-869E-200D2C98F69F}" presName="parentLeftMargin" presStyleLbl="node1" presStyleIdx="1" presStyleCnt="4"/>
      <dgm:spPr/>
    </dgm:pt>
    <dgm:pt modelId="{CF255F35-977E-4D97-87CB-EB0A45F28299}" type="pres">
      <dgm:prSet presAssocID="{D50CA009-F803-46B6-869E-200D2C98F6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766131-9469-44CA-B87C-33275361ACC9}" type="pres">
      <dgm:prSet presAssocID="{D50CA009-F803-46B6-869E-200D2C98F69F}" presName="negativeSpace" presStyleCnt="0"/>
      <dgm:spPr/>
    </dgm:pt>
    <dgm:pt modelId="{D6D40DA5-C0F7-49B6-864E-D092B029C70C}" type="pres">
      <dgm:prSet presAssocID="{D50CA009-F803-46B6-869E-200D2C98F69F}" presName="childText" presStyleLbl="conFgAcc1" presStyleIdx="2" presStyleCnt="4">
        <dgm:presLayoutVars>
          <dgm:bulletEnabled val="1"/>
        </dgm:presLayoutVars>
      </dgm:prSet>
      <dgm:spPr/>
    </dgm:pt>
    <dgm:pt modelId="{A7D82A84-39C1-41C2-BD3B-57AD6AFE9B5D}" type="pres">
      <dgm:prSet presAssocID="{C8506DCD-543C-4792-86D9-5CE43E5E37DA}" presName="spaceBetweenRectangles" presStyleCnt="0"/>
      <dgm:spPr/>
    </dgm:pt>
    <dgm:pt modelId="{6E7952AD-8EA1-4DAD-8C29-B7A6CE78F21C}" type="pres">
      <dgm:prSet presAssocID="{0D5D0EE7-6E19-4935-ACD2-C18DBEB9F670}" presName="parentLin" presStyleCnt="0"/>
      <dgm:spPr/>
    </dgm:pt>
    <dgm:pt modelId="{72559D5F-5F98-4DDF-84A1-8DEEF38FBE13}" type="pres">
      <dgm:prSet presAssocID="{0D5D0EE7-6E19-4935-ACD2-C18DBEB9F670}" presName="parentLeftMargin" presStyleLbl="node1" presStyleIdx="2" presStyleCnt="4"/>
      <dgm:spPr/>
    </dgm:pt>
    <dgm:pt modelId="{FF44263D-8113-47E3-8CA0-7167F2A07403}" type="pres">
      <dgm:prSet presAssocID="{0D5D0EE7-6E19-4935-ACD2-C18DBEB9F67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582257F-BB11-4DB6-8726-FCE10001196C}" type="pres">
      <dgm:prSet presAssocID="{0D5D0EE7-6E19-4935-ACD2-C18DBEB9F670}" presName="negativeSpace" presStyleCnt="0"/>
      <dgm:spPr/>
    </dgm:pt>
    <dgm:pt modelId="{6A16C411-6C2D-4E0D-8EAC-D8615BE5AC1C}" type="pres">
      <dgm:prSet presAssocID="{0D5D0EE7-6E19-4935-ACD2-C18DBEB9F67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C8B1A02-2F68-4FEB-B78C-5732EFA31417}" type="presOf" srcId="{814332CF-FCED-4C46-9DD2-0FC8563E28E6}" destId="{D6D40DA5-C0F7-49B6-864E-D092B029C70C}" srcOrd="0" destOrd="0" presId="urn:microsoft.com/office/officeart/2005/8/layout/list1"/>
    <dgm:cxn modelId="{4A710805-FCC9-4591-90F0-2F9F460F17D0}" type="presOf" srcId="{431998BA-49EC-4A0A-9F74-8D40FB9D098E}" destId="{3B7BF353-526E-4377-9E3F-A899AA3829A3}" srcOrd="1" destOrd="0" presId="urn:microsoft.com/office/officeart/2005/8/layout/list1"/>
    <dgm:cxn modelId="{681C211A-886D-45D7-8FE2-5D70A0A06F48}" srcId="{0557AF1F-89DE-4A7D-A809-7057071902B0}" destId="{A9C79756-3641-4E8E-B885-084DBF578540}" srcOrd="1" destOrd="0" parTransId="{A1584622-6CAC-4F4B-B93C-AFDA84143747}" sibTransId="{03832D8A-3742-450E-8B48-42270798B93F}"/>
    <dgm:cxn modelId="{E1172422-6118-4185-80E5-5A66EC580C39}" srcId="{0D5D0EE7-6E19-4935-ACD2-C18DBEB9F670}" destId="{8CADFBE5-20FE-4BE8-9323-666F1DA733BE}" srcOrd="0" destOrd="0" parTransId="{FBE9C61E-BF6C-4D27-8C1A-5F63E7995335}" sibTransId="{63B12946-AAC2-4E82-9543-D52BB2B6F8FE}"/>
    <dgm:cxn modelId="{22226D24-1044-4893-B019-5791382C8280}" type="presOf" srcId="{A9C79756-3641-4E8E-B885-084DBF578540}" destId="{8A26D2C2-0CDF-4AE0-907F-09E2B42280A2}" srcOrd="0" destOrd="0" presId="urn:microsoft.com/office/officeart/2005/8/layout/list1"/>
    <dgm:cxn modelId="{D4187E72-9124-467A-86C6-FD2FF1D22431}" type="presOf" srcId="{0557AF1F-89DE-4A7D-A809-7057071902B0}" destId="{FCB4E62F-455D-46F1-9B32-B32F9D2059BC}" srcOrd="0" destOrd="0" presId="urn:microsoft.com/office/officeart/2005/8/layout/list1"/>
    <dgm:cxn modelId="{1732C58B-525C-40F7-A37A-FF81A22E0973}" type="presOf" srcId="{0D5D0EE7-6E19-4935-ACD2-C18DBEB9F670}" destId="{FF44263D-8113-47E3-8CA0-7167F2A07403}" srcOrd="1" destOrd="0" presId="urn:microsoft.com/office/officeart/2005/8/layout/list1"/>
    <dgm:cxn modelId="{2852A090-E832-402D-9A99-FBB27C580F83}" srcId="{A9C79756-3641-4E8E-B885-084DBF578540}" destId="{415462F7-470B-4FB8-875B-E580F60F708A}" srcOrd="1" destOrd="0" parTransId="{23E10807-49FB-4F6C-9BD3-866CC13DCB13}" sibTransId="{CD1B1FA1-DDD2-440C-A9EE-2992F0E0933F}"/>
    <dgm:cxn modelId="{5C2B0794-DE0B-44BF-A64F-702914DD6317}" srcId="{0557AF1F-89DE-4A7D-A809-7057071902B0}" destId="{D50CA009-F803-46B6-869E-200D2C98F69F}" srcOrd="2" destOrd="0" parTransId="{464CEFA0-3743-465D-9AE2-E77D74133478}" sibTransId="{C8506DCD-543C-4792-86D9-5CE43E5E37DA}"/>
    <dgm:cxn modelId="{1A9735A8-C870-4D77-AAEE-D9D40E72CB16}" type="presOf" srcId="{431998BA-49EC-4A0A-9F74-8D40FB9D098E}" destId="{1E8CD385-B282-4C66-91CA-9F2F974F3F2A}" srcOrd="0" destOrd="0" presId="urn:microsoft.com/office/officeart/2005/8/layout/list1"/>
    <dgm:cxn modelId="{475637AA-9F72-496C-89BB-A12BEDC5CC02}" type="presOf" srcId="{0D5D0EE7-6E19-4935-ACD2-C18DBEB9F670}" destId="{72559D5F-5F98-4DDF-84A1-8DEEF38FBE13}" srcOrd="0" destOrd="0" presId="urn:microsoft.com/office/officeart/2005/8/layout/list1"/>
    <dgm:cxn modelId="{5A6775B7-5DF6-4BD2-8F2B-68726FA7D67F}" type="presOf" srcId="{BA4DF230-764F-441C-9698-052AC7A6A512}" destId="{935F1278-2126-4603-88B7-4202D263D469}" srcOrd="0" destOrd="0" presId="urn:microsoft.com/office/officeart/2005/8/layout/list1"/>
    <dgm:cxn modelId="{AA77D8C4-6361-43DC-9322-80903C600A99}" srcId="{A9C79756-3641-4E8E-B885-084DBF578540}" destId="{BA4DF230-764F-441C-9698-052AC7A6A512}" srcOrd="0" destOrd="0" parTransId="{BEF00186-FB60-4D19-9EC2-C9C3D29C0887}" sibTransId="{CF88AA9C-A9ED-43A4-8E8E-A31824936565}"/>
    <dgm:cxn modelId="{45EF9ECB-781D-4CF6-810B-D0745AC68734}" type="presOf" srcId="{7F3C0200-043C-4931-AA01-35C27CD07F3A}" destId="{26AA6C9E-7731-40AD-A3D3-473E46FFA8BB}" srcOrd="0" destOrd="0" presId="urn:microsoft.com/office/officeart/2005/8/layout/list1"/>
    <dgm:cxn modelId="{8ED9E9CF-EB4C-4369-9A9B-46999E8B1E60}" srcId="{431998BA-49EC-4A0A-9F74-8D40FB9D098E}" destId="{7F3C0200-043C-4931-AA01-35C27CD07F3A}" srcOrd="0" destOrd="0" parTransId="{9896B043-E102-48BB-BE96-8C85FBFCBEA4}" sibTransId="{E45A854C-5F42-464A-B2E1-6E88885E0B2D}"/>
    <dgm:cxn modelId="{A5F25FD6-89D0-428B-BF31-16C7987F7F61}" type="presOf" srcId="{8CADFBE5-20FE-4BE8-9323-666F1DA733BE}" destId="{6A16C411-6C2D-4E0D-8EAC-D8615BE5AC1C}" srcOrd="0" destOrd="0" presId="urn:microsoft.com/office/officeart/2005/8/layout/list1"/>
    <dgm:cxn modelId="{C89832D7-D75A-4AFA-91CF-30C24743696B}" type="presOf" srcId="{D50CA009-F803-46B6-869E-200D2C98F69F}" destId="{CF255F35-977E-4D97-87CB-EB0A45F28299}" srcOrd="1" destOrd="0" presId="urn:microsoft.com/office/officeart/2005/8/layout/list1"/>
    <dgm:cxn modelId="{FCB7A5E2-AAAA-4C65-A02A-459B27392489}" srcId="{0557AF1F-89DE-4A7D-A809-7057071902B0}" destId="{0D5D0EE7-6E19-4935-ACD2-C18DBEB9F670}" srcOrd="3" destOrd="0" parTransId="{4D8FF04A-B60A-4A27-BE68-59AA111F7C8A}" sibTransId="{E328C885-B9DD-4E24-8E46-7AFFDCF7B44A}"/>
    <dgm:cxn modelId="{B0655FE9-164D-40BD-A93F-7F2F19D44EC3}" srcId="{0557AF1F-89DE-4A7D-A809-7057071902B0}" destId="{431998BA-49EC-4A0A-9F74-8D40FB9D098E}" srcOrd="0" destOrd="0" parTransId="{64CFDEAF-DC90-4823-87A2-514864307E5E}" sibTransId="{2DD0CD3C-B1DD-4E83-B118-6CFAE449B5EE}"/>
    <dgm:cxn modelId="{394FF1F2-5C8B-4D3C-8E74-07B846BE30F3}" type="presOf" srcId="{D50CA009-F803-46B6-869E-200D2C98F69F}" destId="{9A08BB91-AFA9-420D-8ADE-5DD262843CE5}" srcOrd="0" destOrd="0" presId="urn:microsoft.com/office/officeart/2005/8/layout/list1"/>
    <dgm:cxn modelId="{A2D064F3-D318-4E31-A1F6-014A1E92AF15}" type="presOf" srcId="{415462F7-470B-4FB8-875B-E580F60F708A}" destId="{935F1278-2126-4603-88B7-4202D263D469}" srcOrd="0" destOrd="1" presId="urn:microsoft.com/office/officeart/2005/8/layout/list1"/>
    <dgm:cxn modelId="{3454A6F8-84EA-4AAD-A336-6D0778AEAEFF}" srcId="{D50CA009-F803-46B6-869E-200D2C98F69F}" destId="{814332CF-FCED-4C46-9DD2-0FC8563E28E6}" srcOrd="0" destOrd="0" parTransId="{11FA7E9D-8D6E-4040-8DF2-3AAB1DD6A5B3}" sibTransId="{1475D01B-EE2A-4B5E-B147-1B07991710EF}"/>
    <dgm:cxn modelId="{8C701FFD-44D8-4690-AC87-8A23752D9F2B}" type="presOf" srcId="{A9C79756-3641-4E8E-B885-084DBF578540}" destId="{D2809D40-87AC-40B5-87D5-2C31C4A03015}" srcOrd="1" destOrd="0" presId="urn:microsoft.com/office/officeart/2005/8/layout/list1"/>
    <dgm:cxn modelId="{6A32BA15-4F9C-479F-B566-AA2E21F49632}" type="presParOf" srcId="{FCB4E62F-455D-46F1-9B32-B32F9D2059BC}" destId="{4FD464CD-DAD7-4F71-816C-B52927BD2554}" srcOrd="0" destOrd="0" presId="urn:microsoft.com/office/officeart/2005/8/layout/list1"/>
    <dgm:cxn modelId="{844F95B4-A6B8-4094-B735-1BB0A1444340}" type="presParOf" srcId="{4FD464CD-DAD7-4F71-816C-B52927BD2554}" destId="{1E8CD385-B282-4C66-91CA-9F2F974F3F2A}" srcOrd="0" destOrd="0" presId="urn:microsoft.com/office/officeart/2005/8/layout/list1"/>
    <dgm:cxn modelId="{A1F8486E-D8F7-416D-8907-1682D1759ED9}" type="presParOf" srcId="{4FD464CD-DAD7-4F71-816C-B52927BD2554}" destId="{3B7BF353-526E-4377-9E3F-A899AA3829A3}" srcOrd="1" destOrd="0" presId="urn:microsoft.com/office/officeart/2005/8/layout/list1"/>
    <dgm:cxn modelId="{1F476464-B2B2-4EC9-94F1-74861CFE56BC}" type="presParOf" srcId="{FCB4E62F-455D-46F1-9B32-B32F9D2059BC}" destId="{95EF54E8-935A-42C9-8E4C-27086CECC13E}" srcOrd="1" destOrd="0" presId="urn:microsoft.com/office/officeart/2005/8/layout/list1"/>
    <dgm:cxn modelId="{C9D0D0FC-455F-4FD6-81D1-1E5290218310}" type="presParOf" srcId="{FCB4E62F-455D-46F1-9B32-B32F9D2059BC}" destId="{26AA6C9E-7731-40AD-A3D3-473E46FFA8BB}" srcOrd="2" destOrd="0" presId="urn:microsoft.com/office/officeart/2005/8/layout/list1"/>
    <dgm:cxn modelId="{83AAC6D5-CB26-4E7E-A033-427285F5EF4E}" type="presParOf" srcId="{FCB4E62F-455D-46F1-9B32-B32F9D2059BC}" destId="{954BB7DA-58D0-4B19-B42C-982F454CD174}" srcOrd="3" destOrd="0" presId="urn:microsoft.com/office/officeart/2005/8/layout/list1"/>
    <dgm:cxn modelId="{8AA4BBA7-941D-497E-9EB8-BAC00F4D2A2B}" type="presParOf" srcId="{FCB4E62F-455D-46F1-9B32-B32F9D2059BC}" destId="{C1E97917-FE3F-4688-85F8-AD7347F4E2F7}" srcOrd="4" destOrd="0" presId="urn:microsoft.com/office/officeart/2005/8/layout/list1"/>
    <dgm:cxn modelId="{105EA450-EF84-4748-BDFE-8C837A2D2225}" type="presParOf" srcId="{C1E97917-FE3F-4688-85F8-AD7347F4E2F7}" destId="{8A26D2C2-0CDF-4AE0-907F-09E2B42280A2}" srcOrd="0" destOrd="0" presId="urn:microsoft.com/office/officeart/2005/8/layout/list1"/>
    <dgm:cxn modelId="{135036E3-3263-4D5F-8E64-822C154F59E9}" type="presParOf" srcId="{C1E97917-FE3F-4688-85F8-AD7347F4E2F7}" destId="{D2809D40-87AC-40B5-87D5-2C31C4A03015}" srcOrd="1" destOrd="0" presId="urn:microsoft.com/office/officeart/2005/8/layout/list1"/>
    <dgm:cxn modelId="{85E5CC61-7C30-4554-93AC-BEE3988DC99E}" type="presParOf" srcId="{FCB4E62F-455D-46F1-9B32-B32F9D2059BC}" destId="{4C6953B1-C65B-44A4-A31B-D951A756BBBE}" srcOrd="5" destOrd="0" presId="urn:microsoft.com/office/officeart/2005/8/layout/list1"/>
    <dgm:cxn modelId="{905E20F0-DA0D-4AA5-B4B4-C0159C00883C}" type="presParOf" srcId="{FCB4E62F-455D-46F1-9B32-B32F9D2059BC}" destId="{935F1278-2126-4603-88B7-4202D263D469}" srcOrd="6" destOrd="0" presId="urn:microsoft.com/office/officeart/2005/8/layout/list1"/>
    <dgm:cxn modelId="{6E3616DA-2B98-4828-9E97-673276912754}" type="presParOf" srcId="{FCB4E62F-455D-46F1-9B32-B32F9D2059BC}" destId="{1DB9DAA2-A2C7-46D9-A925-5DBA1185FD44}" srcOrd="7" destOrd="0" presId="urn:microsoft.com/office/officeart/2005/8/layout/list1"/>
    <dgm:cxn modelId="{0C8D213A-1874-4E54-8823-11A010B8B967}" type="presParOf" srcId="{FCB4E62F-455D-46F1-9B32-B32F9D2059BC}" destId="{90A722A8-A26A-4734-9255-F2C4216EB195}" srcOrd="8" destOrd="0" presId="urn:microsoft.com/office/officeart/2005/8/layout/list1"/>
    <dgm:cxn modelId="{DBCF262D-A690-45F3-ADF2-F91BCC3580F2}" type="presParOf" srcId="{90A722A8-A26A-4734-9255-F2C4216EB195}" destId="{9A08BB91-AFA9-420D-8ADE-5DD262843CE5}" srcOrd="0" destOrd="0" presId="urn:microsoft.com/office/officeart/2005/8/layout/list1"/>
    <dgm:cxn modelId="{EA67F428-583D-491D-8FE0-2ACE6E3F097B}" type="presParOf" srcId="{90A722A8-A26A-4734-9255-F2C4216EB195}" destId="{CF255F35-977E-4D97-87CB-EB0A45F28299}" srcOrd="1" destOrd="0" presId="urn:microsoft.com/office/officeart/2005/8/layout/list1"/>
    <dgm:cxn modelId="{A198989A-5DC0-4A2C-97AA-381BA530FDB0}" type="presParOf" srcId="{FCB4E62F-455D-46F1-9B32-B32F9D2059BC}" destId="{A3766131-9469-44CA-B87C-33275361ACC9}" srcOrd="9" destOrd="0" presId="urn:microsoft.com/office/officeart/2005/8/layout/list1"/>
    <dgm:cxn modelId="{2F0EB1F6-7ED4-4361-93DA-CC4B864608D9}" type="presParOf" srcId="{FCB4E62F-455D-46F1-9B32-B32F9D2059BC}" destId="{D6D40DA5-C0F7-49B6-864E-D092B029C70C}" srcOrd="10" destOrd="0" presId="urn:microsoft.com/office/officeart/2005/8/layout/list1"/>
    <dgm:cxn modelId="{8D05ACC5-28DA-43DF-82D2-57C3A86C771D}" type="presParOf" srcId="{FCB4E62F-455D-46F1-9B32-B32F9D2059BC}" destId="{A7D82A84-39C1-41C2-BD3B-57AD6AFE9B5D}" srcOrd="11" destOrd="0" presId="urn:microsoft.com/office/officeart/2005/8/layout/list1"/>
    <dgm:cxn modelId="{8C5EA287-BE75-4296-A2FD-4AD1669B1F69}" type="presParOf" srcId="{FCB4E62F-455D-46F1-9B32-B32F9D2059BC}" destId="{6E7952AD-8EA1-4DAD-8C29-B7A6CE78F21C}" srcOrd="12" destOrd="0" presId="urn:microsoft.com/office/officeart/2005/8/layout/list1"/>
    <dgm:cxn modelId="{E7E5A318-CDE4-4392-970B-13DD2B5BB4DC}" type="presParOf" srcId="{6E7952AD-8EA1-4DAD-8C29-B7A6CE78F21C}" destId="{72559D5F-5F98-4DDF-84A1-8DEEF38FBE13}" srcOrd="0" destOrd="0" presId="urn:microsoft.com/office/officeart/2005/8/layout/list1"/>
    <dgm:cxn modelId="{39D1AC5D-6441-434D-9716-2DE96CF4B18A}" type="presParOf" srcId="{6E7952AD-8EA1-4DAD-8C29-B7A6CE78F21C}" destId="{FF44263D-8113-47E3-8CA0-7167F2A07403}" srcOrd="1" destOrd="0" presId="urn:microsoft.com/office/officeart/2005/8/layout/list1"/>
    <dgm:cxn modelId="{80C50826-E8CE-422A-88D4-58E7FFEBD2F0}" type="presParOf" srcId="{FCB4E62F-455D-46F1-9B32-B32F9D2059BC}" destId="{8582257F-BB11-4DB6-8726-FCE10001196C}" srcOrd="13" destOrd="0" presId="urn:microsoft.com/office/officeart/2005/8/layout/list1"/>
    <dgm:cxn modelId="{7A8F6311-DC4B-479F-9F23-C5F499003AFC}" type="presParOf" srcId="{FCB4E62F-455D-46F1-9B32-B32F9D2059BC}" destId="{6A16C411-6C2D-4E0D-8EAC-D8615BE5AC1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C12E8-4746-4E80-A09E-D8963A2A9608}">
      <dsp:nvSpPr>
        <dsp:cNvPr id="0" name=""/>
        <dsp:cNvSpPr/>
      </dsp:nvSpPr>
      <dsp:spPr>
        <a:xfrm>
          <a:off x="0" y="53222"/>
          <a:ext cx="6544416" cy="1479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Your skaters are currently on the Starskate Pathway in the learn-to-train level as part of the Sport for Life’s Long-term development</a:t>
          </a:r>
          <a:endParaRPr lang="en-US" sz="2100" kern="1200"/>
        </a:p>
      </dsp:txBody>
      <dsp:txXfrm>
        <a:off x="72227" y="125449"/>
        <a:ext cx="6399962" cy="1335120"/>
      </dsp:txXfrm>
    </dsp:sp>
    <dsp:sp modelId="{C2374B16-70C9-4D2E-ABD3-3512B4E068DA}">
      <dsp:nvSpPr>
        <dsp:cNvPr id="0" name=""/>
        <dsp:cNvSpPr/>
      </dsp:nvSpPr>
      <dsp:spPr>
        <a:xfrm>
          <a:off x="0" y="1593277"/>
          <a:ext cx="6544416" cy="14795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When logged into your account with Skate Canada you can read more on the Starskate Pathway</a:t>
          </a:r>
          <a:endParaRPr lang="en-US" sz="2100" kern="1200"/>
        </a:p>
      </dsp:txBody>
      <dsp:txXfrm>
        <a:off x="72227" y="1665504"/>
        <a:ext cx="6399962" cy="1335120"/>
      </dsp:txXfrm>
    </dsp:sp>
    <dsp:sp modelId="{EC71120C-DE41-489A-8900-E9D1900F5F21}">
      <dsp:nvSpPr>
        <dsp:cNvPr id="0" name=""/>
        <dsp:cNvSpPr/>
      </dsp:nvSpPr>
      <dsp:spPr>
        <a:xfrm>
          <a:off x="0" y="3133331"/>
          <a:ext cx="6544416" cy="14795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Go to skatecanada.ca/members to create an account in your child’s name. This way you will be able to see their STARskate Achievements and follow their official progress.</a:t>
          </a:r>
          <a:endParaRPr lang="en-US" sz="2100" kern="1200"/>
        </a:p>
      </dsp:txBody>
      <dsp:txXfrm>
        <a:off x="72227" y="3205558"/>
        <a:ext cx="6399962" cy="1335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BB296-8484-4165-94BF-7F23E3874604}">
      <dsp:nvSpPr>
        <dsp:cNvPr id="0" name=""/>
        <dsp:cNvSpPr/>
      </dsp:nvSpPr>
      <dsp:spPr>
        <a:xfrm>
          <a:off x="3402025" y="775553"/>
          <a:ext cx="5972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729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84974" y="818133"/>
        <a:ext cx="31394" cy="6278"/>
      </dsp:txXfrm>
    </dsp:sp>
    <dsp:sp modelId="{E8141C91-A037-4B63-B2E7-909CBF3ABC1C}">
      <dsp:nvSpPr>
        <dsp:cNvPr id="0" name=""/>
        <dsp:cNvSpPr/>
      </dsp:nvSpPr>
      <dsp:spPr>
        <a:xfrm>
          <a:off x="673850" y="2280"/>
          <a:ext cx="2729974" cy="163798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771" tIns="140416" rIns="133771" bIns="14041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solidFill>
                <a:schemeClr val="tx1"/>
              </a:solidFill>
            </a:rPr>
            <a:t>Skaters at the Jumpstart level will complete their </a:t>
          </a:r>
          <a:r>
            <a:rPr lang="en-CA" sz="1300" kern="1200" dirty="0" err="1">
              <a:solidFill>
                <a:schemeClr val="tx1"/>
              </a:solidFill>
            </a:rPr>
            <a:t>Canskate</a:t>
          </a:r>
          <a:r>
            <a:rPr lang="en-CA" sz="1300" kern="1200" dirty="0">
              <a:solidFill>
                <a:schemeClr val="tx1"/>
              </a:solidFill>
            </a:rPr>
            <a:t> Badges while learning to figure skate. These are listed under achievements at the club level on our website.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673850" y="2280"/>
        <a:ext cx="2729974" cy="1637984"/>
      </dsp:txXfrm>
    </dsp:sp>
    <dsp:sp modelId="{20844CD4-6861-4B43-8188-BA04F1C7548B}">
      <dsp:nvSpPr>
        <dsp:cNvPr id="0" name=""/>
        <dsp:cNvSpPr/>
      </dsp:nvSpPr>
      <dsp:spPr>
        <a:xfrm>
          <a:off x="6759893" y="775553"/>
          <a:ext cx="5972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7294" y="45720"/>
              </a:lnTo>
            </a:path>
          </a:pathLst>
        </a:custGeom>
        <a:noFill/>
        <a:ln w="9525" cap="flat" cmpd="sng" algn="ctr">
          <a:solidFill>
            <a:schemeClr val="accent2">
              <a:hueOff val="1199996"/>
              <a:satOff val="-617"/>
              <a:lumOff val="-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42843" y="818133"/>
        <a:ext cx="31394" cy="6278"/>
      </dsp:txXfrm>
    </dsp:sp>
    <dsp:sp modelId="{AAC63D02-13F7-40DA-AA9F-D0684B333F26}">
      <dsp:nvSpPr>
        <dsp:cNvPr id="0" name=""/>
        <dsp:cNvSpPr/>
      </dsp:nvSpPr>
      <dsp:spPr>
        <a:xfrm>
          <a:off x="4031719" y="2280"/>
          <a:ext cx="2729974" cy="163798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899997"/>
                <a:satOff val="-463"/>
                <a:lumOff val="-1177"/>
                <a:alphaOff val="0"/>
                <a:shade val="88000"/>
                <a:lumMod val="88000"/>
              </a:schemeClr>
              <a:schemeClr val="accent2">
                <a:hueOff val="899997"/>
                <a:satOff val="-463"/>
                <a:lumOff val="-1177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771" tIns="140416" rIns="133771" bIns="14041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solidFill>
                <a:schemeClr val="tx1"/>
              </a:solidFill>
            </a:rPr>
            <a:t>Junior Skaters will start or be working on Star 1 – 2 assessments in dance, skills and </a:t>
          </a:r>
          <a:r>
            <a:rPr lang="en-CA" sz="1300" kern="1200" dirty="0" err="1">
              <a:solidFill>
                <a:schemeClr val="tx1"/>
              </a:solidFill>
            </a:rPr>
            <a:t>freeskate</a:t>
          </a:r>
          <a:r>
            <a:rPr lang="en-CA" sz="1300" kern="1200" dirty="0">
              <a:solidFill>
                <a:schemeClr val="tx1"/>
              </a:solidFill>
            </a:rPr>
            <a:t>.  It takes a lot of practice to accomplish the skills in each area.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4031719" y="2280"/>
        <a:ext cx="2729974" cy="1637984"/>
      </dsp:txXfrm>
    </dsp:sp>
    <dsp:sp modelId="{9C53675B-91FB-466D-A4F0-DCC7E2D6574C}">
      <dsp:nvSpPr>
        <dsp:cNvPr id="0" name=""/>
        <dsp:cNvSpPr/>
      </dsp:nvSpPr>
      <dsp:spPr>
        <a:xfrm>
          <a:off x="2038837" y="1638465"/>
          <a:ext cx="6715737" cy="597294"/>
        </a:xfrm>
        <a:custGeom>
          <a:avLst/>
          <a:gdLst/>
          <a:ahLst/>
          <a:cxnLst/>
          <a:rect l="0" t="0" r="0" b="0"/>
          <a:pathLst>
            <a:path>
              <a:moveTo>
                <a:pt x="6715737" y="0"/>
              </a:moveTo>
              <a:lnTo>
                <a:pt x="6715737" y="315747"/>
              </a:lnTo>
              <a:lnTo>
                <a:pt x="0" y="315747"/>
              </a:lnTo>
              <a:lnTo>
                <a:pt x="0" y="597294"/>
              </a:lnTo>
            </a:path>
          </a:pathLst>
        </a:custGeom>
        <a:noFill/>
        <a:ln w="9525" cap="flat" cmpd="sng" algn="ctr">
          <a:solidFill>
            <a:schemeClr val="accent2">
              <a:hueOff val="2399992"/>
              <a:satOff val="-1233"/>
              <a:lumOff val="-31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8080" y="1933973"/>
        <a:ext cx="337251" cy="6278"/>
      </dsp:txXfrm>
    </dsp:sp>
    <dsp:sp modelId="{A72A79F1-99FF-41FC-8647-7F9D6C37994B}">
      <dsp:nvSpPr>
        <dsp:cNvPr id="0" name=""/>
        <dsp:cNvSpPr/>
      </dsp:nvSpPr>
      <dsp:spPr>
        <a:xfrm>
          <a:off x="7389587" y="2280"/>
          <a:ext cx="2729974" cy="163798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799994"/>
                <a:satOff val="-925"/>
                <a:lumOff val="-2353"/>
                <a:alphaOff val="0"/>
                <a:shade val="88000"/>
                <a:lumMod val="88000"/>
              </a:schemeClr>
              <a:schemeClr val="accent2">
                <a:hueOff val="1799994"/>
                <a:satOff val="-925"/>
                <a:lumOff val="-2353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771" tIns="140416" rIns="133771" bIns="14041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solidFill>
                <a:schemeClr val="tx1"/>
              </a:solidFill>
            </a:rPr>
            <a:t>The </a:t>
          </a:r>
          <a:r>
            <a:rPr lang="en-CA" sz="1300" kern="1200" dirty="0" err="1">
              <a:solidFill>
                <a:schemeClr val="tx1"/>
              </a:solidFill>
            </a:rPr>
            <a:t>Starskate</a:t>
          </a:r>
          <a:r>
            <a:rPr lang="en-CA" sz="1300" kern="1200" dirty="0">
              <a:solidFill>
                <a:schemeClr val="tx1"/>
              </a:solidFill>
            </a:rPr>
            <a:t> assessments cost $12 per assessment which goes to Skate Canada.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389587" y="2280"/>
        <a:ext cx="2729974" cy="1637984"/>
      </dsp:txXfrm>
    </dsp:sp>
    <dsp:sp modelId="{C634E33F-3903-47DA-AE93-6BE5AE9CA8E7}">
      <dsp:nvSpPr>
        <dsp:cNvPr id="0" name=""/>
        <dsp:cNvSpPr/>
      </dsp:nvSpPr>
      <dsp:spPr>
        <a:xfrm>
          <a:off x="3402025" y="3041431"/>
          <a:ext cx="5972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7294" y="45720"/>
              </a:lnTo>
            </a:path>
          </a:pathLst>
        </a:custGeom>
        <a:noFill/>
        <a:ln w="9525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84974" y="3084012"/>
        <a:ext cx="31394" cy="6278"/>
      </dsp:txXfrm>
    </dsp:sp>
    <dsp:sp modelId="{F87EBA23-4AA4-44E3-9A43-BCAB8FB871B1}">
      <dsp:nvSpPr>
        <dsp:cNvPr id="0" name=""/>
        <dsp:cNvSpPr/>
      </dsp:nvSpPr>
      <dsp:spPr>
        <a:xfrm>
          <a:off x="673850" y="2268159"/>
          <a:ext cx="2729974" cy="163798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699991"/>
                <a:satOff val="-1388"/>
                <a:lumOff val="-3530"/>
                <a:alphaOff val="0"/>
                <a:shade val="88000"/>
                <a:lumMod val="88000"/>
              </a:schemeClr>
              <a:schemeClr val="accent2">
                <a:hueOff val="2699991"/>
                <a:satOff val="-1388"/>
                <a:lumOff val="-353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771" tIns="140416" rIns="133771" bIns="14041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solidFill>
                <a:schemeClr val="tx1"/>
              </a:solidFill>
            </a:rPr>
            <a:t>Coaches will provide you with an envelope and instructions for returning once your skater is ready to take an assessment</a:t>
          </a:r>
          <a:r>
            <a:rPr lang="en-CA" sz="1300" kern="1200" dirty="0"/>
            <a:t>.					</a:t>
          </a:r>
          <a:endParaRPr lang="en-US" sz="1300" kern="1200" dirty="0"/>
        </a:p>
      </dsp:txBody>
      <dsp:txXfrm>
        <a:off x="673850" y="2268159"/>
        <a:ext cx="2729974" cy="1637984"/>
      </dsp:txXfrm>
    </dsp:sp>
    <dsp:sp modelId="{1627A304-28D6-4EEE-A229-54FC83AA8EB8}">
      <dsp:nvSpPr>
        <dsp:cNvPr id="0" name=""/>
        <dsp:cNvSpPr/>
      </dsp:nvSpPr>
      <dsp:spPr>
        <a:xfrm>
          <a:off x="4031719" y="2268159"/>
          <a:ext cx="2729974" cy="163798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599988"/>
                <a:satOff val="-1850"/>
                <a:lumOff val="-4706"/>
                <a:alphaOff val="0"/>
                <a:shade val="88000"/>
                <a:lumMod val="88000"/>
              </a:schemeClr>
              <a:schemeClr val="accent2">
                <a:hueOff val="3599988"/>
                <a:satOff val="-1850"/>
                <a:lumOff val="-4706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771" tIns="140416" rIns="133771" bIns="14041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solidFill>
                <a:schemeClr val="tx1"/>
              </a:solidFill>
            </a:rPr>
            <a:t>You need to purchase the assessment on-line and include the name of the tests in the comment section of your invoice – this is your receipt. Choose e-transfer if paying by cash include your invoice number on your envelope</a:t>
          </a:r>
        </a:p>
      </dsp:txBody>
      <dsp:txXfrm>
        <a:off x="4031719" y="2268159"/>
        <a:ext cx="2729974" cy="1637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4FBC2-85FB-43DC-9D38-459C71AD9115}">
      <dsp:nvSpPr>
        <dsp:cNvPr id="0" name=""/>
        <dsp:cNvSpPr/>
      </dsp:nvSpPr>
      <dsp:spPr>
        <a:xfrm>
          <a:off x="0" y="29919"/>
          <a:ext cx="6544416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/>
            <a:t>JUMPSTARTS</a:t>
          </a:r>
          <a:endParaRPr lang="en-US" sz="2600" kern="1200"/>
        </a:p>
      </dsp:txBody>
      <dsp:txXfrm>
        <a:off x="30442" y="60361"/>
        <a:ext cx="6483532" cy="562726"/>
      </dsp:txXfrm>
    </dsp:sp>
    <dsp:sp modelId="{8139FA8B-C6FB-442D-8486-0F79BB198902}">
      <dsp:nvSpPr>
        <dsp:cNvPr id="0" name=""/>
        <dsp:cNvSpPr/>
      </dsp:nvSpPr>
      <dsp:spPr>
        <a:xfrm>
          <a:off x="0" y="653529"/>
          <a:ext cx="6544416" cy="398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78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000" kern="1200" dirty="0"/>
            <a:t>Can register for our club “</a:t>
          </a:r>
          <a:r>
            <a:rPr lang="en-CA" sz="2000" kern="1200" dirty="0" err="1"/>
            <a:t>Canskate</a:t>
          </a:r>
          <a:r>
            <a:rPr lang="en-CA" sz="2000" kern="1200" dirty="0"/>
            <a:t> Merit Event”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000" kern="1200"/>
            <a:t>As part of Skate Canada’s long-term-development, these type of events get your skater ready for the learn-to-train at the Junior level.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000" kern="1200" dirty="0"/>
            <a:t>Take advantage of any performance opportunity like our Holiday Performance Food Bank Drive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000" kern="1200"/>
            <a:t>If your skater moves up to Junior, they will have other opportunities as well.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000" kern="1200"/>
            <a:t>Join the Synchro Session on Sundays. As your skater does not have a regular jumpstart session this day, this will give them the opportunity to work and develop their skating skills while having fun learning on a team. More on synchro later…..</a:t>
          </a:r>
          <a:endParaRPr lang="en-US" sz="2000" kern="1200"/>
        </a:p>
      </dsp:txBody>
      <dsp:txXfrm>
        <a:off x="0" y="653529"/>
        <a:ext cx="6544416" cy="3982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4FBC2-85FB-43DC-9D38-459C71AD9115}">
      <dsp:nvSpPr>
        <dsp:cNvPr id="0" name=""/>
        <dsp:cNvSpPr/>
      </dsp:nvSpPr>
      <dsp:spPr>
        <a:xfrm>
          <a:off x="0" y="661"/>
          <a:ext cx="6544416" cy="383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JUNIORS</a:t>
          </a:r>
          <a:endParaRPr lang="en-US" sz="2800" kern="1200" dirty="0"/>
        </a:p>
      </dsp:txBody>
      <dsp:txXfrm>
        <a:off x="18715" y="19376"/>
        <a:ext cx="6506986" cy="3459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C51E9-7E47-425A-8F4C-A043299E8A75}">
      <dsp:nvSpPr>
        <dsp:cNvPr id="0" name=""/>
        <dsp:cNvSpPr/>
      </dsp:nvSpPr>
      <dsp:spPr>
        <a:xfrm>
          <a:off x="1632367" y="246064"/>
          <a:ext cx="3594688" cy="3594688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Encourage personal growth</a:t>
          </a:r>
        </a:p>
      </dsp:txBody>
      <dsp:txXfrm>
        <a:off x="3465230" y="588416"/>
        <a:ext cx="984259" cy="620511"/>
      </dsp:txXfrm>
    </dsp:sp>
    <dsp:sp modelId="{D875199D-E234-4662-82C0-A845D310834E}">
      <dsp:nvSpPr>
        <dsp:cNvPr id="0" name=""/>
        <dsp:cNvSpPr/>
      </dsp:nvSpPr>
      <dsp:spPr>
        <a:xfrm>
          <a:off x="1539504" y="438637"/>
          <a:ext cx="3594688" cy="3594688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Not to compare themselves with other skaters but use each other to motivate and support sportsmanship</a:t>
          </a:r>
        </a:p>
      </dsp:txBody>
      <dsp:txXfrm>
        <a:off x="4000154" y="1722454"/>
        <a:ext cx="1044171" cy="663305"/>
      </dsp:txXfrm>
    </dsp:sp>
    <dsp:sp modelId="{63D25A26-42A9-4A77-A092-BE66C953AF0F}">
      <dsp:nvSpPr>
        <dsp:cNvPr id="0" name=""/>
        <dsp:cNvSpPr/>
      </dsp:nvSpPr>
      <dsp:spPr>
        <a:xfrm>
          <a:off x="1539504" y="438637"/>
          <a:ext cx="3594688" cy="3594688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Encourage proper etiquette on the ice. Respecting everyone’s right to train and not disrupt practice</a:t>
          </a:r>
        </a:p>
      </dsp:txBody>
      <dsp:txXfrm>
        <a:off x="3850375" y="2578333"/>
        <a:ext cx="941466" cy="684702"/>
      </dsp:txXfrm>
    </dsp:sp>
    <dsp:sp modelId="{CCE4B744-BACB-4876-A237-6D91E0AAC7D1}">
      <dsp:nvSpPr>
        <dsp:cNvPr id="0" name=""/>
        <dsp:cNvSpPr/>
      </dsp:nvSpPr>
      <dsp:spPr>
        <a:xfrm>
          <a:off x="1539504" y="438637"/>
          <a:ext cx="3594688" cy="3594688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/>
            <a:t>Use their training time to the fullest</a:t>
          </a:r>
        </a:p>
      </dsp:txBody>
      <dsp:txXfrm>
        <a:off x="2855417" y="3263035"/>
        <a:ext cx="962862" cy="684702"/>
      </dsp:txXfrm>
    </dsp:sp>
    <dsp:sp modelId="{0317790D-E82E-4DB7-875D-EFB1E8393C39}">
      <dsp:nvSpPr>
        <dsp:cNvPr id="0" name=""/>
        <dsp:cNvSpPr/>
      </dsp:nvSpPr>
      <dsp:spPr>
        <a:xfrm>
          <a:off x="1539504" y="438637"/>
          <a:ext cx="3594688" cy="3594688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Recognize that there are entry levels throughout the stages of figure skating. Believe in themselves</a:t>
          </a:r>
        </a:p>
      </dsp:txBody>
      <dsp:txXfrm>
        <a:off x="1881855" y="2578333"/>
        <a:ext cx="941466" cy="684702"/>
      </dsp:txXfrm>
    </dsp:sp>
    <dsp:sp modelId="{3CB299C7-87AD-4132-8B8E-3770377839BA}">
      <dsp:nvSpPr>
        <dsp:cNvPr id="0" name=""/>
        <dsp:cNvSpPr/>
      </dsp:nvSpPr>
      <dsp:spPr>
        <a:xfrm>
          <a:off x="1539504" y="438637"/>
          <a:ext cx="3594688" cy="3594688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Healthy Eating</a:t>
          </a:r>
        </a:p>
      </dsp:txBody>
      <dsp:txXfrm>
        <a:off x="1629371" y="1722454"/>
        <a:ext cx="1044171" cy="663305"/>
      </dsp:txXfrm>
    </dsp:sp>
    <dsp:sp modelId="{7C93BC57-9899-4C94-934E-437FC4747C70}">
      <dsp:nvSpPr>
        <dsp:cNvPr id="0" name=""/>
        <dsp:cNvSpPr/>
      </dsp:nvSpPr>
      <dsp:spPr>
        <a:xfrm>
          <a:off x="1539504" y="438637"/>
          <a:ext cx="3594688" cy="3594688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Take advantage of opportunities outside of regular ice and off-ice times</a:t>
          </a:r>
        </a:p>
      </dsp:txBody>
      <dsp:txXfrm>
        <a:off x="2318353" y="780988"/>
        <a:ext cx="984259" cy="6205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A6C9E-7731-40AD-A3D3-473E46FFA8BB}">
      <dsp:nvSpPr>
        <dsp:cNvPr id="0" name=""/>
        <dsp:cNvSpPr/>
      </dsp:nvSpPr>
      <dsp:spPr>
        <a:xfrm>
          <a:off x="0" y="325387"/>
          <a:ext cx="9915524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555" tIns="312420" rIns="76955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/>
            <a:t>If you haven’t reviewed, how can you follow?</a:t>
          </a:r>
        </a:p>
      </dsp:txBody>
      <dsp:txXfrm>
        <a:off x="0" y="325387"/>
        <a:ext cx="9915524" cy="637875"/>
      </dsp:txXfrm>
    </dsp:sp>
    <dsp:sp modelId="{3B7BF353-526E-4377-9E3F-A899AA3829A3}">
      <dsp:nvSpPr>
        <dsp:cNvPr id="0" name=""/>
        <dsp:cNvSpPr/>
      </dsp:nvSpPr>
      <dsp:spPr>
        <a:xfrm>
          <a:off x="495776" y="103987"/>
          <a:ext cx="694086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48" tIns="0" rIns="26234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Policy links under Code of Conduct</a:t>
          </a:r>
        </a:p>
      </dsp:txBody>
      <dsp:txXfrm>
        <a:off x="517392" y="125603"/>
        <a:ext cx="6897635" cy="399568"/>
      </dsp:txXfrm>
    </dsp:sp>
    <dsp:sp modelId="{935F1278-2126-4603-88B7-4202D263D469}">
      <dsp:nvSpPr>
        <dsp:cNvPr id="0" name=""/>
        <dsp:cNvSpPr/>
      </dsp:nvSpPr>
      <dsp:spPr>
        <a:xfrm>
          <a:off x="0" y="1265662"/>
          <a:ext cx="9915524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555" tIns="312420" rIns="76955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/>
            <a:t>Medical only once we are past the withdrawal date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/>
            <a:t>No make-up or refunds for personal reasons </a:t>
          </a:r>
          <a:r>
            <a:rPr lang="en-CA" sz="1500" kern="1200" dirty="0" err="1"/>
            <a:t>ie</a:t>
          </a:r>
          <a:r>
            <a:rPr lang="en-CA" sz="1500" kern="1200" dirty="0"/>
            <a:t> holidays </a:t>
          </a:r>
          <a:r>
            <a:rPr lang="en-CA" sz="1500" kern="1200" dirty="0" err="1"/>
            <a:t>etc</a:t>
          </a:r>
          <a:r>
            <a:rPr lang="en-CA" sz="1500" kern="1200" dirty="0"/>
            <a:t> </a:t>
          </a:r>
        </a:p>
      </dsp:txBody>
      <dsp:txXfrm>
        <a:off x="0" y="1265662"/>
        <a:ext cx="9915524" cy="874125"/>
      </dsp:txXfrm>
    </dsp:sp>
    <dsp:sp modelId="{D2809D40-87AC-40B5-87D5-2C31C4A03015}">
      <dsp:nvSpPr>
        <dsp:cNvPr id="0" name=""/>
        <dsp:cNvSpPr/>
      </dsp:nvSpPr>
      <dsp:spPr>
        <a:xfrm>
          <a:off x="495776" y="1044262"/>
          <a:ext cx="694086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48" tIns="0" rIns="26234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Refunds &amp; Credits</a:t>
          </a:r>
        </a:p>
      </dsp:txBody>
      <dsp:txXfrm>
        <a:off x="517392" y="1065878"/>
        <a:ext cx="6897635" cy="399568"/>
      </dsp:txXfrm>
    </dsp:sp>
    <dsp:sp modelId="{D6D40DA5-C0F7-49B6-864E-D092B029C70C}">
      <dsp:nvSpPr>
        <dsp:cNvPr id="0" name=""/>
        <dsp:cNvSpPr/>
      </dsp:nvSpPr>
      <dsp:spPr>
        <a:xfrm>
          <a:off x="0" y="2442187"/>
          <a:ext cx="9915524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555" tIns="312420" rIns="76955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/>
            <a:t>Review if skater is moving up to Juniors or your skater is 10yrs and older</a:t>
          </a:r>
        </a:p>
      </dsp:txBody>
      <dsp:txXfrm>
        <a:off x="0" y="2442187"/>
        <a:ext cx="9915524" cy="637875"/>
      </dsp:txXfrm>
    </dsp:sp>
    <dsp:sp modelId="{CF255F35-977E-4D97-87CB-EB0A45F28299}">
      <dsp:nvSpPr>
        <dsp:cNvPr id="0" name=""/>
        <dsp:cNvSpPr/>
      </dsp:nvSpPr>
      <dsp:spPr>
        <a:xfrm>
          <a:off x="495776" y="2220787"/>
          <a:ext cx="694086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48" tIns="0" rIns="26234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PA Incentive under Volunteers</a:t>
          </a:r>
        </a:p>
      </dsp:txBody>
      <dsp:txXfrm>
        <a:off x="517392" y="2242403"/>
        <a:ext cx="6897635" cy="399568"/>
      </dsp:txXfrm>
    </dsp:sp>
    <dsp:sp modelId="{6A16C411-6C2D-4E0D-8EAC-D8615BE5AC1C}">
      <dsp:nvSpPr>
        <dsp:cNvPr id="0" name=""/>
        <dsp:cNvSpPr/>
      </dsp:nvSpPr>
      <dsp:spPr>
        <a:xfrm>
          <a:off x="0" y="3382462"/>
          <a:ext cx="9915524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555" tIns="312420" rIns="76955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/>
            <a:t>Notifications</a:t>
          </a:r>
        </a:p>
      </dsp:txBody>
      <dsp:txXfrm>
        <a:off x="0" y="3382462"/>
        <a:ext cx="9915524" cy="637875"/>
      </dsp:txXfrm>
    </dsp:sp>
    <dsp:sp modelId="{FF44263D-8113-47E3-8CA0-7167F2A07403}">
      <dsp:nvSpPr>
        <dsp:cNvPr id="0" name=""/>
        <dsp:cNvSpPr/>
      </dsp:nvSpPr>
      <dsp:spPr>
        <a:xfrm>
          <a:off x="495776" y="3161062"/>
          <a:ext cx="694086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48" tIns="0" rIns="26234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Cancelations</a:t>
          </a:r>
        </a:p>
      </dsp:txBody>
      <dsp:txXfrm>
        <a:off x="517392" y="3182678"/>
        <a:ext cx="6897635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654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3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9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680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29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5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73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66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64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5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6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6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8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3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5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9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4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2637B58-87C1-446D-BDA9-B06F4BCF7782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6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FB8FFAA-9442-4FA6-B0EC-369AE6A2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Freeform 17">
            <a:extLst>
              <a:ext uri="{FF2B5EF4-FFF2-40B4-BE49-F238E27FC236}">
                <a16:creationId xmlns:a16="http://schemas.microsoft.com/office/drawing/2014/main" id="{C5A41A00-0593-4A97-9CA0-B0AE89F21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FCA51B5C-E7C6-405A-BA9F-6B5A96D7B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FABCB0C0-C191-42C2-9158-48485F7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8841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8926BE27-8132-FB75-2845-9BAAF374F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20000">
            <a:off x="367100" y="630071"/>
            <a:ext cx="10268396" cy="1925323"/>
          </a:xfrm>
          <a:prstGeom prst="rect">
            <a:avLst/>
          </a:prstGeom>
        </p:spPr>
      </p:pic>
      <p:sp>
        <p:nvSpPr>
          <p:cNvPr id="25" name="Freeform 19">
            <a:extLst>
              <a:ext uri="{FF2B5EF4-FFF2-40B4-BE49-F238E27FC236}">
                <a16:creationId xmlns:a16="http://schemas.microsoft.com/office/drawing/2014/main" id="{D2D09E6C-D6EC-4C7F-91ED-C81D537A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D21E3-B5F2-D1BA-6FDA-A87E1CB50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96980" y="3221623"/>
            <a:ext cx="10264470" cy="1250066"/>
          </a:xfrm>
        </p:spPr>
        <p:txBody>
          <a:bodyPr>
            <a:normAutofit/>
          </a:bodyPr>
          <a:lstStyle/>
          <a:p>
            <a:r>
              <a:rPr lang="en-CA" sz="5000">
                <a:solidFill>
                  <a:schemeClr val="bg1"/>
                </a:solidFill>
              </a:rPr>
              <a:t>JUMPSTART &amp; JUNIOR PARENT MEETING</a:t>
            </a:r>
          </a:p>
        </p:txBody>
      </p:sp>
      <p:sp>
        <p:nvSpPr>
          <p:cNvPr id="26" name="5-Point Star 12">
            <a:extLst>
              <a:ext uri="{FF2B5EF4-FFF2-40B4-BE49-F238E27FC236}">
                <a16:creationId xmlns:a16="http://schemas.microsoft.com/office/drawing/2014/main" id="{3951E5EC-1DE3-40F0-897A-8618C6185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373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7000" b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38354-7754-369E-C16A-A8170F09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258065"/>
            <a:ext cx="5618922" cy="1542507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How can you help your skater succeed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98024-126D-0F77-441D-01A60C32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9497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endParaRPr lang="en-CA" dirty="0">
              <a:solidFill>
                <a:srgbClr val="FFFFFF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19D5D02-D95F-84F7-9638-9031EA71F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553700"/>
              </p:ext>
            </p:extLst>
          </p:nvPr>
        </p:nvGraphicFramePr>
        <p:xfrm>
          <a:off x="3346704" y="1088136"/>
          <a:ext cx="6766560" cy="427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607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5" name="Picture 4" descr="Vegetables and fruits in a row">
            <a:extLst>
              <a:ext uri="{FF2B5EF4-FFF2-40B4-BE49-F238E27FC236}">
                <a16:creationId xmlns:a16="http://schemas.microsoft.com/office/drawing/2014/main" id="{86CE032D-CBCF-030E-9794-C62AA06BAA5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3000"/>
          </a:blip>
          <a:srcRect t="18071" b="112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13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38354-7754-369E-C16A-A8170F09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CA"/>
              <a:t>NUTRITION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98024-126D-0F77-441D-01A60C32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870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6E78-6CFF-6427-638D-AFE952C4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Terms and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FD5B-759E-C7AE-E8CE-8EBDDB82B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4"/>
            <a:ext cx="9914860" cy="1329004"/>
          </a:xfrm>
        </p:spPr>
        <p:txBody>
          <a:bodyPr/>
          <a:lstStyle/>
          <a:p>
            <a:r>
              <a:rPr lang="en-CA" dirty="0"/>
              <a:t>Signed when registering</a:t>
            </a:r>
          </a:p>
          <a:p>
            <a:r>
              <a:rPr lang="en-CA" dirty="0"/>
              <a:t>You can also view by clicking on the link at the bottom of our home page</a:t>
            </a:r>
          </a:p>
        </p:txBody>
      </p:sp>
    </p:spTree>
    <p:extLst>
      <p:ext uri="{BB962C8B-B14F-4D97-AF65-F5344CB8AC3E}">
        <p14:creationId xmlns:p14="http://schemas.microsoft.com/office/powerpoint/2010/main" val="353985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6E78-6CFF-6427-638D-AFE952C4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66" y="398644"/>
            <a:ext cx="9914859" cy="1329004"/>
          </a:xfrm>
        </p:spPr>
        <p:txBody>
          <a:bodyPr>
            <a:normAutofit/>
          </a:bodyPr>
          <a:lstStyle/>
          <a:p>
            <a:r>
              <a:rPr lang="en-CA" sz="3200" dirty="0"/>
              <a:t>Key areas to review in your Terms and conditions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DE9D11-93AC-8C9E-D7D7-F4F93CBEAF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153043"/>
              </p:ext>
            </p:extLst>
          </p:nvPr>
        </p:nvGraphicFramePr>
        <p:xfrm>
          <a:off x="915066" y="1526096"/>
          <a:ext cx="9915525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372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8E665F-010A-4CF3-9B64-5888D0D7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6FA9B-0A68-2B29-F6E0-8C0A1724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 fontScale="90000"/>
          </a:bodyPr>
          <a:lstStyle/>
          <a:p>
            <a:r>
              <a:rPr lang="en-CA" dirty="0"/>
              <a:t>Program assistants AND THE STARSKATE PROGRAM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A86956-135D-B261-0FD9-D006C3463278}"/>
              </a:ext>
            </a:extLst>
          </p:cNvPr>
          <p:cNvGrpSpPr/>
          <p:nvPr/>
        </p:nvGrpSpPr>
        <p:grpSpPr>
          <a:xfrm>
            <a:off x="687947" y="2373139"/>
            <a:ext cx="10789117" cy="3289645"/>
            <a:chOff x="687947" y="2373139"/>
            <a:chExt cx="10789117" cy="328964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31D366E-2C34-32BE-E522-6CD2D9DBDCED}"/>
                </a:ext>
              </a:extLst>
            </p:cNvPr>
            <p:cNvSpPr/>
            <p:nvPr/>
          </p:nvSpPr>
          <p:spPr>
            <a:xfrm>
              <a:off x="2986599" y="3017555"/>
              <a:ext cx="498503" cy="91440"/>
            </a:xfrm>
            <a:custGeom>
              <a:avLst/>
              <a:gdLst>
                <a:gd name="connsiteX0" fmla="*/ 0 w 498503"/>
                <a:gd name="connsiteY0" fmla="*/ 45720 h 91440"/>
                <a:gd name="connsiteX1" fmla="*/ 498503 w 49850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8503" h="91440">
                  <a:moveTo>
                    <a:pt x="0" y="45720"/>
                  </a:moveTo>
                  <a:lnTo>
                    <a:pt x="498503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4" tIns="43074" rIns="248724" bIns="4307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53D6424-E703-C13E-2FA0-D5086B6E63A0}"/>
                </a:ext>
              </a:extLst>
            </p:cNvPr>
            <p:cNvSpPr/>
            <p:nvPr/>
          </p:nvSpPr>
          <p:spPr>
            <a:xfrm>
              <a:off x="687947" y="2373139"/>
              <a:ext cx="2300451" cy="1380270"/>
            </a:xfrm>
            <a:custGeom>
              <a:avLst/>
              <a:gdLst>
                <a:gd name="connsiteX0" fmla="*/ 0 w 2300451"/>
                <a:gd name="connsiteY0" fmla="*/ 0 h 1380270"/>
                <a:gd name="connsiteX1" fmla="*/ 2300451 w 2300451"/>
                <a:gd name="connsiteY1" fmla="*/ 0 h 1380270"/>
                <a:gd name="connsiteX2" fmla="*/ 2300451 w 2300451"/>
                <a:gd name="connsiteY2" fmla="*/ 1380270 h 1380270"/>
                <a:gd name="connsiteX3" fmla="*/ 0 w 2300451"/>
                <a:gd name="connsiteY3" fmla="*/ 1380270 h 1380270"/>
                <a:gd name="connsiteX4" fmla="*/ 0 w 2300451"/>
                <a:gd name="connsiteY4" fmla="*/ 0 h 138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0451" h="1380270">
                  <a:moveTo>
                    <a:pt x="0" y="0"/>
                  </a:moveTo>
                  <a:lnTo>
                    <a:pt x="2300451" y="0"/>
                  </a:lnTo>
                  <a:lnTo>
                    <a:pt x="2300451" y="1380270"/>
                  </a:lnTo>
                  <a:lnTo>
                    <a:pt x="0" y="13802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724" tIns="118324" rIns="112724" bIns="11832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tx1"/>
                  </a:solidFill>
                </a:rPr>
                <a:t>JUMPSTART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BE2F9BC-FAA7-9D19-BE0F-D3EFF7D0CFE1}"/>
                </a:ext>
              </a:extLst>
            </p:cNvPr>
            <p:cNvSpPr/>
            <p:nvPr/>
          </p:nvSpPr>
          <p:spPr>
            <a:xfrm>
              <a:off x="5816154" y="3017555"/>
              <a:ext cx="498503" cy="91440"/>
            </a:xfrm>
            <a:custGeom>
              <a:avLst/>
              <a:gdLst>
                <a:gd name="connsiteX0" fmla="*/ 0 w 498503"/>
                <a:gd name="connsiteY0" fmla="*/ 45720 h 91440"/>
                <a:gd name="connsiteX1" fmla="*/ 498503 w 49850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8503" h="91440">
                  <a:moveTo>
                    <a:pt x="0" y="45720"/>
                  </a:moveTo>
                  <a:lnTo>
                    <a:pt x="498503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599998"/>
                <a:satOff val="-308"/>
                <a:lumOff val="-784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4" tIns="43074" rIns="248724" bIns="4307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95DB37-B5DF-8FD7-29AF-50085D477058}"/>
                </a:ext>
              </a:extLst>
            </p:cNvPr>
            <p:cNvSpPr/>
            <p:nvPr/>
          </p:nvSpPr>
          <p:spPr>
            <a:xfrm>
              <a:off x="3517503" y="2373139"/>
              <a:ext cx="2300451" cy="1380270"/>
            </a:xfrm>
            <a:custGeom>
              <a:avLst/>
              <a:gdLst>
                <a:gd name="connsiteX0" fmla="*/ 0 w 2300451"/>
                <a:gd name="connsiteY0" fmla="*/ 0 h 1380270"/>
                <a:gd name="connsiteX1" fmla="*/ 2300451 w 2300451"/>
                <a:gd name="connsiteY1" fmla="*/ 0 h 1380270"/>
                <a:gd name="connsiteX2" fmla="*/ 2300451 w 2300451"/>
                <a:gd name="connsiteY2" fmla="*/ 1380270 h 1380270"/>
                <a:gd name="connsiteX3" fmla="*/ 0 w 2300451"/>
                <a:gd name="connsiteY3" fmla="*/ 1380270 h 1380270"/>
                <a:gd name="connsiteX4" fmla="*/ 0 w 2300451"/>
                <a:gd name="connsiteY4" fmla="*/ 0 h 138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0451" h="1380270">
                  <a:moveTo>
                    <a:pt x="0" y="0"/>
                  </a:moveTo>
                  <a:lnTo>
                    <a:pt x="2300451" y="0"/>
                  </a:lnTo>
                  <a:lnTo>
                    <a:pt x="2300451" y="1380270"/>
                  </a:lnTo>
                  <a:lnTo>
                    <a:pt x="0" y="13802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514284"/>
                <a:satOff val="-264"/>
                <a:lumOff val="-672"/>
                <a:alphaOff val="0"/>
              </a:schemeClr>
            </a:fillRef>
            <a:effectRef idx="2">
              <a:schemeClr val="accent2">
                <a:hueOff val="514284"/>
                <a:satOff val="-264"/>
                <a:lumOff val="-67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724" tIns="118324" rIns="112724" bIns="11832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kern="1200" dirty="0">
                  <a:solidFill>
                    <a:schemeClr val="tx1"/>
                  </a:solidFill>
                </a:rPr>
                <a:t>JUNIORS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84ABD46-4D2B-4305-EEE6-80D95BADDC6D}"/>
                </a:ext>
              </a:extLst>
            </p:cNvPr>
            <p:cNvSpPr/>
            <p:nvPr/>
          </p:nvSpPr>
          <p:spPr>
            <a:xfrm>
              <a:off x="8645709" y="3017555"/>
              <a:ext cx="498503" cy="91440"/>
            </a:xfrm>
            <a:custGeom>
              <a:avLst/>
              <a:gdLst>
                <a:gd name="connsiteX0" fmla="*/ 0 w 498503"/>
                <a:gd name="connsiteY0" fmla="*/ 45720 h 91440"/>
                <a:gd name="connsiteX1" fmla="*/ 498503 w 49850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8503" h="91440">
                  <a:moveTo>
                    <a:pt x="0" y="45720"/>
                  </a:moveTo>
                  <a:lnTo>
                    <a:pt x="498503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1199996"/>
                <a:satOff val="-617"/>
                <a:lumOff val="-1569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5" tIns="43074" rIns="248723" bIns="4307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656B3E-4F65-8527-36F1-37ABC022CA63}"/>
                </a:ext>
              </a:extLst>
            </p:cNvPr>
            <p:cNvSpPr/>
            <p:nvPr/>
          </p:nvSpPr>
          <p:spPr>
            <a:xfrm>
              <a:off x="6347058" y="2373139"/>
              <a:ext cx="2300451" cy="1380270"/>
            </a:xfrm>
            <a:custGeom>
              <a:avLst/>
              <a:gdLst>
                <a:gd name="connsiteX0" fmla="*/ 0 w 2300451"/>
                <a:gd name="connsiteY0" fmla="*/ 0 h 1380270"/>
                <a:gd name="connsiteX1" fmla="*/ 2300451 w 2300451"/>
                <a:gd name="connsiteY1" fmla="*/ 0 h 1380270"/>
                <a:gd name="connsiteX2" fmla="*/ 2300451 w 2300451"/>
                <a:gd name="connsiteY2" fmla="*/ 1380270 h 1380270"/>
                <a:gd name="connsiteX3" fmla="*/ 0 w 2300451"/>
                <a:gd name="connsiteY3" fmla="*/ 1380270 h 1380270"/>
                <a:gd name="connsiteX4" fmla="*/ 0 w 2300451"/>
                <a:gd name="connsiteY4" fmla="*/ 0 h 138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0451" h="1380270">
                  <a:moveTo>
                    <a:pt x="0" y="0"/>
                  </a:moveTo>
                  <a:lnTo>
                    <a:pt x="2300451" y="0"/>
                  </a:lnTo>
                  <a:lnTo>
                    <a:pt x="2300451" y="1380270"/>
                  </a:lnTo>
                  <a:lnTo>
                    <a:pt x="0" y="13802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028568"/>
                <a:satOff val="-529"/>
                <a:lumOff val="-1345"/>
                <a:alphaOff val="0"/>
              </a:schemeClr>
            </a:fillRef>
            <a:effectRef idx="2">
              <a:schemeClr val="accent2">
                <a:hueOff val="1028568"/>
                <a:satOff val="-529"/>
                <a:lumOff val="-13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724" tIns="118324" rIns="112724" bIns="11832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tx1"/>
                  </a:solidFill>
                </a:rPr>
                <a:t>PA INCENTIVE KEEPS COSTS DOWN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598368B-E6E5-7F90-9DC7-356E0C194E27}"/>
                </a:ext>
              </a:extLst>
            </p:cNvPr>
            <p:cNvSpPr/>
            <p:nvPr/>
          </p:nvSpPr>
          <p:spPr>
            <a:xfrm>
              <a:off x="1838173" y="3751610"/>
              <a:ext cx="8488666" cy="498503"/>
            </a:xfrm>
            <a:custGeom>
              <a:avLst/>
              <a:gdLst>
                <a:gd name="connsiteX0" fmla="*/ 8488666 w 8488666"/>
                <a:gd name="connsiteY0" fmla="*/ 0 h 498503"/>
                <a:gd name="connsiteX1" fmla="*/ 8488666 w 8488666"/>
                <a:gd name="connsiteY1" fmla="*/ 266351 h 498503"/>
                <a:gd name="connsiteX2" fmla="*/ 0 w 8488666"/>
                <a:gd name="connsiteY2" fmla="*/ 266351 h 498503"/>
                <a:gd name="connsiteX3" fmla="*/ 0 w 8488666"/>
                <a:gd name="connsiteY3" fmla="*/ 498503 h 49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8666" h="498503">
                  <a:moveTo>
                    <a:pt x="8488666" y="0"/>
                  </a:moveTo>
                  <a:lnTo>
                    <a:pt x="8488666" y="266351"/>
                  </a:lnTo>
                  <a:lnTo>
                    <a:pt x="0" y="266351"/>
                  </a:lnTo>
                  <a:lnTo>
                    <a:pt x="0" y="498503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1799994"/>
                <a:satOff val="-925"/>
                <a:lumOff val="-2353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44405" tIns="246606" rIns="4044405" bIns="24660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101990-6371-D95A-9AA0-710C0CFEE0A5}"/>
                </a:ext>
              </a:extLst>
            </p:cNvPr>
            <p:cNvSpPr/>
            <p:nvPr/>
          </p:nvSpPr>
          <p:spPr>
            <a:xfrm>
              <a:off x="9176613" y="2373139"/>
              <a:ext cx="2300451" cy="1380270"/>
            </a:xfrm>
            <a:custGeom>
              <a:avLst/>
              <a:gdLst>
                <a:gd name="connsiteX0" fmla="*/ 0 w 2300451"/>
                <a:gd name="connsiteY0" fmla="*/ 0 h 1380270"/>
                <a:gd name="connsiteX1" fmla="*/ 2300451 w 2300451"/>
                <a:gd name="connsiteY1" fmla="*/ 0 h 1380270"/>
                <a:gd name="connsiteX2" fmla="*/ 2300451 w 2300451"/>
                <a:gd name="connsiteY2" fmla="*/ 1380270 h 1380270"/>
                <a:gd name="connsiteX3" fmla="*/ 0 w 2300451"/>
                <a:gd name="connsiteY3" fmla="*/ 1380270 h 1380270"/>
                <a:gd name="connsiteX4" fmla="*/ 0 w 2300451"/>
                <a:gd name="connsiteY4" fmla="*/ 0 h 138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0451" h="1380270">
                  <a:moveTo>
                    <a:pt x="0" y="0"/>
                  </a:moveTo>
                  <a:lnTo>
                    <a:pt x="2300451" y="0"/>
                  </a:lnTo>
                  <a:lnTo>
                    <a:pt x="2300451" y="1380270"/>
                  </a:lnTo>
                  <a:lnTo>
                    <a:pt x="0" y="13802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542852"/>
                <a:satOff val="-793"/>
                <a:lumOff val="-2017"/>
                <a:alphaOff val="0"/>
              </a:schemeClr>
            </a:fillRef>
            <a:effectRef idx="2">
              <a:schemeClr val="accent2">
                <a:hueOff val="1542852"/>
                <a:satOff val="-793"/>
                <a:lumOff val="-20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724" tIns="118324" rIns="112724" bIns="11832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kern="1200" dirty="0">
                  <a:solidFill>
                    <a:schemeClr val="tx1"/>
                  </a:solidFill>
                </a:rPr>
                <a:t>DID YOU KNOW YOUR PROGRAM ACTUALLY COSTS 3 TIMES AS MUCH AS WE CHARGE?</a:t>
              </a:r>
              <a:endParaRPr lang="en-US" sz="1800" kern="12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6238CF7-C507-381D-F09E-D6FE5A06B3AA}"/>
                </a:ext>
              </a:extLst>
            </p:cNvPr>
            <p:cNvSpPr/>
            <p:nvPr/>
          </p:nvSpPr>
          <p:spPr>
            <a:xfrm>
              <a:off x="2986599" y="4926929"/>
              <a:ext cx="498503" cy="91440"/>
            </a:xfrm>
            <a:custGeom>
              <a:avLst/>
              <a:gdLst>
                <a:gd name="connsiteX0" fmla="*/ 0 w 498503"/>
                <a:gd name="connsiteY0" fmla="*/ 45720 h 91440"/>
                <a:gd name="connsiteX1" fmla="*/ 498503 w 49850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8503" h="91440">
                  <a:moveTo>
                    <a:pt x="0" y="45720"/>
                  </a:moveTo>
                  <a:lnTo>
                    <a:pt x="498503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2399992"/>
                <a:satOff val="-1233"/>
                <a:lumOff val="-3137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4" tIns="43075" rIns="248724" bIns="4307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500" kern="1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45F9E9-C3F4-2B42-AB6B-1BFC5636CF96}"/>
                </a:ext>
              </a:extLst>
            </p:cNvPr>
            <p:cNvSpPr/>
            <p:nvPr/>
          </p:nvSpPr>
          <p:spPr>
            <a:xfrm>
              <a:off x="687947" y="4282514"/>
              <a:ext cx="2300451" cy="1380270"/>
            </a:xfrm>
            <a:custGeom>
              <a:avLst/>
              <a:gdLst>
                <a:gd name="connsiteX0" fmla="*/ 0 w 2300451"/>
                <a:gd name="connsiteY0" fmla="*/ 0 h 1380270"/>
                <a:gd name="connsiteX1" fmla="*/ 2300451 w 2300451"/>
                <a:gd name="connsiteY1" fmla="*/ 0 h 1380270"/>
                <a:gd name="connsiteX2" fmla="*/ 2300451 w 2300451"/>
                <a:gd name="connsiteY2" fmla="*/ 1380270 h 1380270"/>
                <a:gd name="connsiteX3" fmla="*/ 0 w 2300451"/>
                <a:gd name="connsiteY3" fmla="*/ 1380270 h 1380270"/>
                <a:gd name="connsiteX4" fmla="*/ 0 w 2300451"/>
                <a:gd name="connsiteY4" fmla="*/ 0 h 138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0451" h="1380270">
                  <a:moveTo>
                    <a:pt x="0" y="0"/>
                  </a:moveTo>
                  <a:lnTo>
                    <a:pt x="2300451" y="0"/>
                  </a:lnTo>
                  <a:lnTo>
                    <a:pt x="2300451" y="1380270"/>
                  </a:lnTo>
                  <a:lnTo>
                    <a:pt x="0" y="13802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057136"/>
                <a:satOff val="-1057"/>
                <a:lumOff val="-2689"/>
                <a:alphaOff val="0"/>
              </a:schemeClr>
            </a:fillRef>
            <a:effectRef idx="2">
              <a:schemeClr val="accent2">
                <a:hueOff val="2057136"/>
                <a:satOff val="-1057"/>
                <a:lumOff val="-26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724" tIns="118324" rIns="112724" bIns="11832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kern="1200" dirty="0">
                  <a:solidFill>
                    <a:schemeClr val="tx1"/>
                  </a:solidFill>
                </a:rPr>
                <a:t>WE CAN DO THIS BY HAVING PROGRAM ASSISTANTS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6C969E-F6FA-7E26-CFBA-D8F9B9D55D29}"/>
                </a:ext>
              </a:extLst>
            </p:cNvPr>
            <p:cNvSpPr/>
            <p:nvPr/>
          </p:nvSpPr>
          <p:spPr>
            <a:xfrm>
              <a:off x="5816154" y="4926929"/>
              <a:ext cx="498503" cy="91440"/>
            </a:xfrm>
            <a:custGeom>
              <a:avLst/>
              <a:gdLst>
                <a:gd name="connsiteX0" fmla="*/ 0 w 498503"/>
                <a:gd name="connsiteY0" fmla="*/ 45720 h 91440"/>
                <a:gd name="connsiteX1" fmla="*/ 498503 w 49850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8503" h="91440">
                  <a:moveTo>
                    <a:pt x="0" y="45720"/>
                  </a:moveTo>
                  <a:lnTo>
                    <a:pt x="498503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2999990"/>
                <a:satOff val="-1542"/>
                <a:lumOff val="-3922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4" tIns="43075" rIns="248724" bIns="4307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500" kern="12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888461-A480-8743-0CF0-33C93421EE8C}"/>
                </a:ext>
              </a:extLst>
            </p:cNvPr>
            <p:cNvSpPr/>
            <p:nvPr/>
          </p:nvSpPr>
          <p:spPr>
            <a:xfrm>
              <a:off x="3517503" y="4282514"/>
              <a:ext cx="2300451" cy="1380270"/>
            </a:xfrm>
            <a:custGeom>
              <a:avLst/>
              <a:gdLst>
                <a:gd name="connsiteX0" fmla="*/ 0 w 2300451"/>
                <a:gd name="connsiteY0" fmla="*/ 0 h 1380270"/>
                <a:gd name="connsiteX1" fmla="*/ 2300451 w 2300451"/>
                <a:gd name="connsiteY1" fmla="*/ 0 h 1380270"/>
                <a:gd name="connsiteX2" fmla="*/ 2300451 w 2300451"/>
                <a:gd name="connsiteY2" fmla="*/ 1380270 h 1380270"/>
                <a:gd name="connsiteX3" fmla="*/ 0 w 2300451"/>
                <a:gd name="connsiteY3" fmla="*/ 1380270 h 1380270"/>
                <a:gd name="connsiteX4" fmla="*/ 0 w 2300451"/>
                <a:gd name="connsiteY4" fmla="*/ 0 h 138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0451" h="1380270">
                  <a:moveTo>
                    <a:pt x="0" y="0"/>
                  </a:moveTo>
                  <a:lnTo>
                    <a:pt x="2300451" y="0"/>
                  </a:lnTo>
                  <a:lnTo>
                    <a:pt x="2300451" y="1380270"/>
                  </a:lnTo>
                  <a:lnTo>
                    <a:pt x="0" y="13802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571420"/>
                <a:satOff val="-1321"/>
                <a:lumOff val="-3361"/>
                <a:alphaOff val="0"/>
              </a:schemeClr>
            </a:fillRef>
            <a:effectRef idx="2">
              <a:schemeClr val="accent2">
                <a:hueOff val="2571420"/>
                <a:satOff val="-1321"/>
                <a:lumOff val="-33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724" tIns="118324" rIns="112724" bIns="11832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kern="1200" dirty="0">
                  <a:solidFill>
                    <a:schemeClr val="tx1"/>
                  </a:solidFill>
                </a:rPr>
                <a:t>WHO ARE OUR PA’S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8CDFBD-898C-DDBB-436D-08EE8958F034}"/>
                </a:ext>
              </a:extLst>
            </p:cNvPr>
            <p:cNvSpPr/>
            <p:nvPr/>
          </p:nvSpPr>
          <p:spPr>
            <a:xfrm>
              <a:off x="8645709" y="4926929"/>
              <a:ext cx="498503" cy="91440"/>
            </a:xfrm>
            <a:custGeom>
              <a:avLst/>
              <a:gdLst>
                <a:gd name="connsiteX0" fmla="*/ 0 w 498503"/>
                <a:gd name="connsiteY0" fmla="*/ 45720 h 91440"/>
                <a:gd name="connsiteX1" fmla="*/ 498503 w 49850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8503" h="91440">
                  <a:moveTo>
                    <a:pt x="0" y="45720"/>
                  </a:moveTo>
                  <a:lnTo>
                    <a:pt x="498503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3599988"/>
                <a:satOff val="-1850"/>
                <a:lumOff val="-4706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5" tIns="43075" rIns="248723" bIns="4307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500" kern="12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D69FCC-C6D3-FF60-19D1-B0FBFD8D4B8A}"/>
                </a:ext>
              </a:extLst>
            </p:cNvPr>
            <p:cNvSpPr/>
            <p:nvPr/>
          </p:nvSpPr>
          <p:spPr>
            <a:xfrm>
              <a:off x="6347058" y="4282514"/>
              <a:ext cx="2300451" cy="1380270"/>
            </a:xfrm>
            <a:custGeom>
              <a:avLst/>
              <a:gdLst>
                <a:gd name="connsiteX0" fmla="*/ 0 w 2300451"/>
                <a:gd name="connsiteY0" fmla="*/ 0 h 1380270"/>
                <a:gd name="connsiteX1" fmla="*/ 2300451 w 2300451"/>
                <a:gd name="connsiteY1" fmla="*/ 0 h 1380270"/>
                <a:gd name="connsiteX2" fmla="*/ 2300451 w 2300451"/>
                <a:gd name="connsiteY2" fmla="*/ 1380270 h 1380270"/>
                <a:gd name="connsiteX3" fmla="*/ 0 w 2300451"/>
                <a:gd name="connsiteY3" fmla="*/ 1380270 h 1380270"/>
                <a:gd name="connsiteX4" fmla="*/ 0 w 2300451"/>
                <a:gd name="connsiteY4" fmla="*/ 0 h 138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0451" h="1380270">
                  <a:moveTo>
                    <a:pt x="0" y="0"/>
                  </a:moveTo>
                  <a:lnTo>
                    <a:pt x="2300451" y="0"/>
                  </a:lnTo>
                  <a:lnTo>
                    <a:pt x="2300451" y="1380270"/>
                  </a:lnTo>
                  <a:lnTo>
                    <a:pt x="0" y="13802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085704"/>
                <a:satOff val="-1586"/>
                <a:lumOff val="-4034"/>
                <a:alphaOff val="0"/>
              </a:schemeClr>
            </a:fillRef>
            <a:effectRef idx="2">
              <a:schemeClr val="accent2">
                <a:hueOff val="3085704"/>
                <a:satOff val="-1586"/>
                <a:lumOff val="-403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724" tIns="118324" rIns="112724" bIns="11832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kern="1200" dirty="0">
                  <a:solidFill>
                    <a:schemeClr val="tx1"/>
                  </a:solidFill>
                </a:rPr>
                <a:t>JUNIORS &amp; INTERMEDIATES 10YRS OF AGE AND  OLDER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0FE2F67-3958-AAA5-194A-93B0A4EB73AF}"/>
                </a:ext>
              </a:extLst>
            </p:cNvPr>
            <p:cNvSpPr/>
            <p:nvPr/>
          </p:nvSpPr>
          <p:spPr>
            <a:xfrm>
              <a:off x="9176613" y="4282514"/>
              <a:ext cx="2300451" cy="1380270"/>
            </a:xfrm>
            <a:custGeom>
              <a:avLst/>
              <a:gdLst>
                <a:gd name="connsiteX0" fmla="*/ 0 w 2300451"/>
                <a:gd name="connsiteY0" fmla="*/ 0 h 1380270"/>
                <a:gd name="connsiteX1" fmla="*/ 2300451 w 2300451"/>
                <a:gd name="connsiteY1" fmla="*/ 0 h 1380270"/>
                <a:gd name="connsiteX2" fmla="*/ 2300451 w 2300451"/>
                <a:gd name="connsiteY2" fmla="*/ 1380270 h 1380270"/>
                <a:gd name="connsiteX3" fmla="*/ 0 w 2300451"/>
                <a:gd name="connsiteY3" fmla="*/ 1380270 h 1380270"/>
                <a:gd name="connsiteX4" fmla="*/ 0 w 2300451"/>
                <a:gd name="connsiteY4" fmla="*/ 0 h 138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0451" h="1380270">
                  <a:moveTo>
                    <a:pt x="0" y="0"/>
                  </a:moveTo>
                  <a:lnTo>
                    <a:pt x="2300451" y="0"/>
                  </a:lnTo>
                  <a:lnTo>
                    <a:pt x="2300451" y="1380270"/>
                  </a:lnTo>
                  <a:lnTo>
                    <a:pt x="0" y="13802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99988"/>
                <a:satOff val="-1850"/>
                <a:lumOff val="-4706"/>
                <a:alphaOff val="0"/>
              </a:schemeClr>
            </a:fillRef>
            <a:effectRef idx="2">
              <a:schemeClr val="accent2">
                <a:hueOff val="3599988"/>
                <a:satOff val="-1850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724" tIns="118324" rIns="112724" bIns="11832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kern="1200" dirty="0">
                  <a:solidFill>
                    <a:schemeClr val="tx1"/>
                  </a:solidFill>
                </a:rPr>
                <a:t>SENIORS OF ANY AGE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4759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7C20A0-BD08-4315-BE42-56F2B41F8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D5331-B093-4784-99E0-88AFBACF6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72000"/>
            <a:ext cx="12192000" cy="2286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AABE2-F3E2-9F06-1313-C051A8F0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45678"/>
            <a:ext cx="10792837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>
                <a:solidFill>
                  <a:srgbClr val="FFFFFF"/>
                </a:solidFill>
              </a:rPr>
              <a:t>Lead by example</a:t>
            </a:r>
          </a:p>
        </p:txBody>
      </p:sp>
      <p:pic>
        <p:nvPicPr>
          <p:cNvPr id="5" name="Content Placeholder 4" descr="A group of hands holding up colorful letters&#10;&#10;Description automatically generated">
            <a:extLst>
              <a:ext uri="{FF2B5EF4-FFF2-40B4-BE49-F238E27FC236}">
                <a16:creationId xmlns:a16="http://schemas.microsoft.com/office/drawing/2014/main" id="{29FFF8F0-04E3-5F16-D0F3-5551AA08A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8" y="1413139"/>
            <a:ext cx="4931275" cy="2108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16721-868C-AFF5-FC8D-8148CF27183E}"/>
              </a:ext>
            </a:extLst>
          </p:cNvPr>
          <p:cNvSpPr txBox="1"/>
          <p:nvPr/>
        </p:nvSpPr>
        <p:spPr>
          <a:xfrm>
            <a:off x="6092190" y="674369"/>
            <a:ext cx="5386447" cy="35109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Our club….Your Club….is a community.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 err="1"/>
              <a:t>Starskaters</a:t>
            </a:r>
            <a:r>
              <a:rPr lang="en-US" cap="all" dirty="0"/>
              <a:t> assist as program assistants on </a:t>
            </a:r>
            <a:r>
              <a:rPr lang="en-US" cap="all" dirty="0" err="1"/>
              <a:t>Canskate</a:t>
            </a:r>
            <a:endParaRPr lang="en-US" cap="all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We need you, the adults also.  You can sit on the board and learn more about your </a:t>
            </a:r>
            <a:r>
              <a:rPr lang="en-US" cap="all" dirty="0" err="1"/>
              <a:t>childs</a:t>
            </a:r>
            <a:r>
              <a:rPr lang="en-US" cap="all" dirty="0"/>
              <a:t> sport and program, you can help at events, you can help on theme days. Consider joining us today in anyway you can.</a:t>
            </a:r>
          </a:p>
        </p:txBody>
      </p:sp>
    </p:spTree>
    <p:extLst>
      <p:ext uri="{BB962C8B-B14F-4D97-AF65-F5344CB8AC3E}">
        <p14:creationId xmlns:p14="http://schemas.microsoft.com/office/powerpoint/2010/main" val="308234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5" name="Picture 4" descr="Empty calendar with pencil">
            <a:extLst>
              <a:ext uri="{FF2B5EF4-FFF2-40B4-BE49-F238E27FC236}">
                <a16:creationId xmlns:a16="http://schemas.microsoft.com/office/drawing/2014/main" id="{DDAE7301-98D8-610E-77B1-12343D22C4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3000"/>
          </a:blip>
          <a:srcRect t="18183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38354-7754-369E-C16A-A8170F09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CA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98024-126D-0F77-441D-01A60C32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4707" cy="3311189"/>
          </a:xfrm>
        </p:spPr>
        <p:txBody>
          <a:bodyPr>
            <a:normAutofit/>
          </a:bodyPr>
          <a:lstStyle/>
          <a:p>
            <a:r>
              <a:rPr lang="en-CA" b="1"/>
              <a:t>THE CALENDAR tab </a:t>
            </a:r>
            <a:r>
              <a:rPr lang="en-CA"/>
              <a:t>in your account </a:t>
            </a:r>
          </a:p>
          <a:p>
            <a:pPr lvl="1"/>
            <a:r>
              <a:rPr lang="en-CA"/>
              <a:t>will show all your registered skating days, events etc. </a:t>
            </a:r>
          </a:p>
          <a:p>
            <a:pPr lvl="1"/>
            <a:r>
              <a:rPr lang="en-CA"/>
              <a:t>This is the best “go-to”.  It the event of any changes, it will show here first.</a:t>
            </a:r>
          </a:p>
          <a:p>
            <a:r>
              <a:rPr lang="en-CA"/>
              <a:t>Off-ice classes are included in your registration and an important part of a skater’s training.  If possible ,please bring a yoga mat, skipping rope, running shoes and a water bottle. A “spinner” is also very useful.</a:t>
            </a:r>
          </a:p>
          <a:p>
            <a:pPr marL="0" indent="0">
              <a:buNone/>
            </a:pPr>
            <a:endParaRPr lang="en-CA"/>
          </a:p>
          <a:p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542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BF75-BA8F-725B-0362-8DFEF590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en-CA"/>
              <a:t>Club Apparel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876ED-0716-F9A9-9D95-AB4705F6E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76423"/>
            <a:ext cx="6397157" cy="3288739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CA" sz="1700" dirty="0"/>
              <a:t>We have a store available through Allstar Cresting </a:t>
            </a:r>
          </a:p>
          <a:p>
            <a:pPr lvl="1">
              <a:lnSpc>
                <a:spcPct val="110000"/>
              </a:lnSpc>
            </a:pPr>
            <a:r>
              <a:rPr lang="en-CA" sz="1700" dirty="0"/>
              <a:t>There are leggings, t-shirts, hoodies, outdoor jackets and more – Get in the spirit with quality merchandise. 10% goes to the club.  </a:t>
            </a:r>
          </a:p>
          <a:p>
            <a:pPr lvl="1">
              <a:lnSpc>
                <a:spcPct val="110000"/>
              </a:lnSpc>
            </a:pPr>
            <a:endParaRPr lang="en-CA" sz="1700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CA" sz="1700" dirty="0"/>
              <a:t>                           https://allstarcresting.ca/      </a:t>
            </a:r>
          </a:p>
          <a:p>
            <a:pPr lvl="1">
              <a:lnSpc>
                <a:spcPct val="110000"/>
              </a:lnSpc>
            </a:pPr>
            <a:endParaRPr lang="en-CA" sz="1700" dirty="0"/>
          </a:p>
          <a:p>
            <a:pPr>
              <a:lnSpc>
                <a:spcPct val="110000"/>
              </a:lnSpc>
            </a:pPr>
            <a:r>
              <a:rPr lang="en-CA" sz="1700" dirty="0"/>
              <a:t>Mittens and gloves as well as skate guards are also still available in our club office or lobby when on display</a:t>
            </a:r>
          </a:p>
          <a:p>
            <a:pPr marL="0" indent="0">
              <a:lnSpc>
                <a:spcPct val="110000"/>
              </a:lnSpc>
              <a:buNone/>
            </a:pPr>
            <a:endParaRPr lang="en-CA" sz="1700" dirty="0"/>
          </a:p>
        </p:txBody>
      </p:sp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6D6C123B-070D-EBB4-3A09-016E4084A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24" y="958232"/>
            <a:ext cx="3836475" cy="3836475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525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D37B-371C-B71A-39CE-D10BFB6D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3358776" cy="3886200"/>
          </a:xfrm>
        </p:spPr>
        <p:txBody>
          <a:bodyPr anchor="t">
            <a:normAutofit/>
          </a:bodyPr>
          <a:lstStyle/>
          <a:p>
            <a:r>
              <a:rPr lang="en-CA" sz="3400" dirty="0">
                <a:solidFill>
                  <a:schemeClr val="tx1"/>
                </a:solidFill>
              </a:rPr>
              <a:t>Welcome to </a:t>
            </a:r>
            <a:r>
              <a:rPr lang="en-CA" sz="3400" dirty="0" err="1">
                <a:solidFill>
                  <a:schemeClr val="tx1"/>
                </a:solidFill>
              </a:rPr>
              <a:t>Starskate</a:t>
            </a:r>
            <a:r>
              <a:rPr lang="en-CA" sz="3400" dirty="0">
                <a:solidFill>
                  <a:schemeClr val="tx1"/>
                </a:solidFill>
              </a:rPr>
              <a:t> </a:t>
            </a:r>
            <a:br>
              <a:rPr lang="en-CA" sz="3400" dirty="0">
                <a:solidFill>
                  <a:schemeClr val="tx1"/>
                </a:solidFill>
              </a:rPr>
            </a:br>
            <a:r>
              <a:rPr lang="en-CA" sz="3400" dirty="0">
                <a:solidFill>
                  <a:schemeClr val="tx1"/>
                </a:solidFill>
              </a:rPr>
              <a:t>Jumpstart and Junior Programming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7F24B3-E844-633A-830A-AED27BBF9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086347"/>
              </p:ext>
            </p:extLst>
          </p:nvPr>
        </p:nvGraphicFramePr>
        <p:xfrm>
          <a:off x="5037984" y="591671"/>
          <a:ext cx="6544416" cy="4666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85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8E665F-010A-4CF3-9B64-5888D0D7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6FA9B-0A68-2B29-F6E0-8C0A1724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CA"/>
              <a:t>Assessments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0E74B8-F436-3509-513E-8B03C4D3B3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517966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704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6278-4FEF-CACE-7E6C-84CF3350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3358776" cy="3886200"/>
          </a:xfrm>
        </p:spPr>
        <p:txBody>
          <a:bodyPr anchor="t"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Events</a:t>
            </a:r>
            <a:br>
              <a:rPr lang="en-CA" dirty="0">
                <a:solidFill>
                  <a:schemeClr val="tx1"/>
                </a:solidFill>
              </a:rPr>
            </a:br>
            <a:endParaRPr lang="en-CA" dirty="0">
              <a:solidFill>
                <a:schemeClr val="tx1"/>
              </a:solidFill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10E0F239-0309-FB5C-9E5C-B1A86C1FF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440220"/>
              </p:ext>
            </p:extLst>
          </p:nvPr>
        </p:nvGraphicFramePr>
        <p:xfrm>
          <a:off x="5037984" y="591671"/>
          <a:ext cx="6544416" cy="4666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302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6278-4FEF-CACE-7E6C-84CF3350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3358776" cy="3886200"/>
          </a:xfrm>
        </p:spPr>
        <p:txBody>
          <a:bodyPr anchor="t"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Events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10E0F239-0309-FB5C-9E5C-B1A86C1FF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836077"/>
              </p:ext>
            </p:extLst>
          </p:nvPr>
        </p:nvGraphicFramePr>
        <p:xfrm>
          <a:off x="5037984" y="475489"/>
          <a:ext cx="6544416" cy="38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79F8E1E-5854-F95C-0EEC-6CB3E71A9BBF}"/>
              </a:ext>
            </a:extLst>
          </p:cNvPr>
          <p:cNvSpPr txBox="1"/>
          <p:nvPr/>
        </p:nvSpPr>
        <p:spPr>
          <a:xfrm>
            <a:off x="4969764" y="969264"/>
            <a:ext cx="61356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chemeClr val="tx1"/>
                </a:solidFill>
              </a:rPr>
              <a:t>We encourage all skaters at this level to participate in appropriate level events that are offered to further their development and prepares the skater for choosing skating pathways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chemeClr val="tx1"/>
                </a:solidFill>
              </a:rPr>
              <a:t>They may not know at this time if they want to be a podium pathway skater and try out for Canada Games or Nationals.  Preparing leaves these options open.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chemeClr val="tx1"/>
                </a:solidFill>
              </a:rPr>
              <a:t>Events this season: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chemeClr val="tx1"/>
                </a:solidFill>
              </a:rPr>
              <a:t>2024 Fall Skate Invitational – Cody Banks Arena – Registration opens Oct 12 – 19  STAR 1 – 4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chemeClr val="tx1"/>
                </a:solidFill>
              </a:rPr>
              <a:t>2025 ADL </a:t>
            </a:r>
            <a:r>
              <a:rPr lang="en-CA" b="0" dirty="0" err="1">
                <a:solidFill>
                  <a:schemeClr val="tx1"/>
                </a:solidFill>
              </a:rPr>
              <a:t>Starskate</a:t>
            </a:r>
            <a:r>
              <a:rPr lang="en-CA" b="0" dirty="0">
                <a:solidFill>
                  <a:schemeClr val="tx1"/>
                </a:solidFill>
              </a:rPr>
              <a:t> Competition – Event is Feb 22,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chemeClr val="tx1"/>
                </a:solidFill>
              </a:rPr>
              <a:t>Synchro  Events also on island are the Fall Invitational &amp; the Friendship Competition in January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chemeClr val="tx1"/>
                </a:solidFill>
              </a:rPr>
              <a:t>Skaters may also go to off-island events. There are opportunities close by in NB &amp; NS. SPSC offers funding of $100 for one off-island event</a:t>
            </a:r>
          </a:p>
        </p:txBody>
      </p:sp>
    </p:spTree>
    <p:extLst>
      <p:ext uri="{BB962C8B-B14F-4D97-AF65-F5344CB8AC3E}">
        <p14:creationId xmlns:p14="http://schemas.microsoft.com/office/powerpoint/2010/main" val="426793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C7827FB-B370-4007-83D5-E83AD3D2C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AECB1-37C8-D36E-7D1A-FA09B164AB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728488-C587-032C-D020-F8D935A8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Competition Hosts</a:t>
            </a:r>
          </a:p>
        </p:txBody>
      </p:sp>
      <p:sp>
        <p:nvSpPr>
          <p:cNvPr id="11" name="5-Point Star 12">
            <a:extLst>
              <a:ext uri="{FF2B5EF4-FFF2-40B4-BE49-F238E27FC236}">
                <a16:creationId xmlns:a16="http://schemas.microsoft.com/office/drawing/2014/main" id="{51E038FF-4E72-4714-B9E9-B0AC148C7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D2FFD-767B-5A26-6EDE-9EFEDA52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4707" cy="331118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sz="1900"/>
              <a:t>Sherwood Parkdale Skating Club is part of the Island Skating Academy for programs in the off-season.</a:t>
            </a:r>
          </a:p>
          <a:p>
            <a:pPr>
              <a:lnSpc>
                <a:spcPct val="110000"/>
              </a:lnSpc>
            </a:pPr>
            <a:r>
              <a:rPr lang="en-CA" sz="1900"/>
              <a:t>We will be hosting the 2024 PEI Fall INVITATIONAL as well as the 2025 </a:t>
            </a:r>
            <a:r>
              <a:rPr lang="en-CA" sz="1900" err="1"/>
              <a:t>Starskate</a:t>
            </a:r>
            <a:r>
              <a:rPr lang="en-CA" sz="1900"/>
              <a:t> and Synchro Championships with Skate Canada PEI.</a:t>
            </a:r>
          </a:p>
          <a:p>
            <a:pPr>
              <a:lnSpc>
                <a:spcPct val="110000"/>
              </a:lnSpc>
            </a:pPr>
            <a:r>
              <a:rPr lang="en-CA" sz="1900"/>
              <a:t>For the Fall Competition we have more responsibilities and duties to cover as volunteers.</a:t>
            </a:r>
          </a:p>
          <a:p>
            <a:pPr>
              <a:lnSpc>
                <a:spcPct val="110000"/>
              </a:lnSpc>
            </a:pPr>
            <a:r>
              <a:rPr lang="en-CA" sz="1900"/>
              <a:t>COLLEEN MURRAY WILL BE OUR Coordinator WITH isa and will be the lead for our club along with Laurie Godfrey (for ISA &amp;the PEI Section). CSC WILL HAVE A representative AS WELL AS PART OF isa</a:t>
            </a:r>
          </a:p>
          <a:p>
            <a:pPr>
              <a:lnSpc>
                <a:spcPct val="110000"/>
              </a:lnSpc>
            </a:pPr>
            <a:r>
              <a:rPr lang="en-CA" sz="1900"/>
              <a:t>more INFORMATION ON HOW YOU CAN HELP WILL BE PROVIDED AFTER isa MEETS</a:t>
            </a:r>
          </a:p>
        </p:txBody>
      </p:sp>
    </p:spTree>
    <p:extLst>
      <p:ext uri="{BB962C8B-B14F-4D97-AF65-F5344CB8AC3E}">
        <p14:creationId xmlns:p14="http://schemas.microsoft.com/office/powerpoint/2010/main" val="287036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6A77-1965-0B0F-09F2-53354340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2952465" cy="950976"/>
          </a:xfrm>
        </p:spPr>
        <p:txBody>
          <a:bodyPr anchor="ctr">
            <a:normAutofit/>
          </a:bodyPr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Synchro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A83780E-CDE5-120D-7136-09C618A1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491163"/>
          </a:xfrm>
        </p:spPr>
        <p:txBody>
          <a:bodyPr anchor="ctr">
            <a:normAutofit/>
          </a:bodyPr>
          <a:lstStyle/>
          <a:p>
            <a:r>
              <a:rPr lang="en-CA" sz="1600" dirty="0"/>
              <a:t>All </a:t>
            </a:r>
            <a:r>
              <a:rPr lang="en-CA" sz="1600" dirty="0" err="1"/>
              <a:t>STARSkaters</a:t>
            </a:r>
            <a:r>
              <a:rPr lang="en-CA" sz="1600" dirty="0"/>
              <a:t> are encouraged to take part in Synchro</a:t>
            </a:r>
          </a:p>
          <a:p>
            <a:r>
              <a:rPr lang="en-CA" sz="1600" dirty="0"/>
              <a:t>As part of the Skate Canada curriculum, this session is an excellent opportunity to develop skating skills</a:t>
            </a:r>
          </a:p>
          <a:p>
            <a:r>
              <a:rPr lang="en-CA" sz="1600" dirty="0"/>
              <a:t>For the skater’s this is a great opportunity to engage in a team environment</a:t>
            </a:r>
          </a:p>
          <a:p>
            <a:r>
              <a:rPr lang="en-CA" sz="1600" dirty="0"/>
              <a:t>The cost is $150 as an add-on to a </a:t>
            </a:r>
            <a:r>
              <a:rPr lang="en-CA" sz="1600" dirty="0" err="1"/>
              <a:t>Starskate</a:t>
            </a:r>
            <a:r>
              <a:rPr lang="en-CA" sz="1600" dirty="0"/>
              <a:t> Registration or we have a new part-time package. </a:t>
            </a:r>
          </a:p>
          <a:p>
            <a:pPr lvl="1"/>
            <a:r>
              <a:rPr lang="en-CA" sz="1600" dirty="0"/>
              <a:t>BOTH include ice time, coaching, off-ice classes, the Team portion of competition registration fees</a:t>
            </a:r>
          </a:p>
          <a:p>
            <a:pPr lvl="1"/>
            <a:r>
              <a:rPr lang="en-CA" sz="1600" dirty="0"/>
              <a:t>New team members will also receive a free </a:t>
            </a:r>
            <a:r>
              <a:rPr lang="en-CA" sz="1600" dirty="0" err="1"/>
              <a:t>Sychro</a:t>
            </a:r>
            <a:r>
              <a:rPr lang="en-CA" sz="1600" dirty="0"/>
              <a:t> Jacket </a:t>
            </a:r>
          </a:p>
          <a:p>
            <a:pPr lvl="1"/>
            <a:r>
              <a:rPr lang="en-CA" sz="1600" dirty="0"/>
              <a:t>Toonie Days from September, popcorn sales at events plus any agreed upon fundraising goes into our Synchro fund to help off-set costs </a:t>
            </a:r>
          </a:p>
          <a:p>
            <a:pPr marL="0" indent="0">
              <a:buNone/>
            </a:pPr>
            <a:endParaRPr lang="en-CA" sz="1700" dirty="0"/>
          </a:p>
        </p:txBody>
      </p:sp>
      <p:pic>
        <p:nvPicPr>
          <p:cNvPr id="4" name="Picture 3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A8BD50DA-961B-C12B-7705-CB215313B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" y="1899920"/>
            <a:ext cx="4036907" cy="30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DB9D-DFD2-EDA7-447C-44C35D1C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Healthy Kids! Active Kids! Fundraiser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A4CA8-CBEE-D499-5C78-9258AC2E7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1654497"/>
            <a:ext cx="9914860" cy="4123318"/>
          </a:xfrm>
        </p:spPr>
        <p:txBody>
          <a:bodyPr>
            <a:normAutofit/>
          </a:bodyPr>
          <a:lstStyle/>
          <a:p>
            <a:r>
              <a:rPr lang="en-CA" dirty="0"/>
              <a:t>This season the fundraiser WILL BE PARTNERED WITH QUEEN STREET MEAT MARKET IN CHARLOTTETOWN</a:t>
            </a:r>
          </a:p>
          <a:p>
            <a:r>
              <a:rPr lang="en-CA" dirty="0"/>
              <a:t>FUNDRAISING POLICY</a:t>
            </a:r>
          </a:p>
          <a:p>
            <a:r>
              <a:rPr lang="en-CA" dirty="0"/>
              <a:t>If you want to fill your freezers and you purchase more than 10 items, you will receive a credit on your personal account as well as helping the club overall.</a:t>
            </a:r>
          </a:p>
          <a:p>
            <a:r>
              <a:rPr lang="en-CA" dirty="0"/>
              <a:t>Hard copies and digital copies will be available</a:t>
            </a:r>
          </a:p>
          <a:p>
            <a:r>
              <a:rPr lang="en-CA" dirty="0"/>
              <a:t>This is our main fundraiser for the club that puts food on tables at better than or equal to grocery store prices while helping the club keep fees affordable.</a:t>
            </a:r>
          </a:p>
        </p:txBody>
      </p:sp>
    </p:spTree>
    <p:extLst>
      <p:ext uri="{BB962C8B-B14F-4D97-AF65-F5344CB8AC3E}">
        <p14:creationId xmlns:p14="http://schemas.microsoft.com/office/powerpoint/2010/main" val="15367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38354-7754-369E-C16A-A8170F09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119" y="319930"/>
            <a:ext cx="5618922" cy="1542507"/>
          </a:xfrm>
        </p:spPr>
        <p:txBody>
          <a:bodyPr>
            <a:normAutofit/>
          </a:bodyPr>
          <a:lstStyle/>
          <a:p>
            <a:r>
              <a:rPr lang="en-CA">
                <a:solidFill>
                  <a:schemeClr val="tx1"/>
                </a:solidFill>
              </a:rPr>
              <a:t>Team spirit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98024-126D-0F77-441D-01A60C32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558" y="1485900"/>
            <a:ext cx="5618922" cy="3886200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Club jackets are available to order. Your orders are Due by October 4th</a:t>
            </a:r>
          </a:p>
          <a:p>
            <a:r>
              <a:rPr lang="en-CA" dirty="0"/>
              <a:t>Lululemon define jackets embroidered with the club logo and skaters Name or initials. Start at size 0</a:t>
            </a:r>
          </a:p>
          <a:p>
            <a:r>
              <a:rPr lang="en-CA" dirty="0"/>
              <a:t>Great for both practice and competition</a:t>
            </a:r>
          </a:p>
          <a:p>
            <a:r>
              <a:rPr lang="en-CA" dirty="0"/>
              <a:t>Youth sized are available by special order in a Lulu style jacket</a:t>
            </a:r>
          </a:p>
          <a:p>
            <a:r>
              <a:rPr lang="en-CA" dirty="0"/>
              <a:t>Your cost: Lululemon $60 – 100 dependant on discount available:   youth custom $40</a:t>
            </a:r>
          </a:p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6" name="Picture 5" descr="A person wearing a black jacket&#10;&#10;Description automatically generated">
            <a:extLst>
              <a:ext uri="{FF2B5EF4-FFF2-40B4-BE49-F238E27FC236}">
                <a16:creationId xmlns:a16="http://schemas.microsoft.com/office/drawing/2014/main" id="{A1C9C375-99DF-11EE-6518-3A7111053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" y="831532"/>
            <a:ext cx="2818917" cy="369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8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495</TotalTime>
  <Words>1295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Impact</vt:lpstr>
      <vt:lpstr>Main Event</vt:lpstr>
      <vt:lpstr>JUMPSTART &amp; JUNIOR PARENT MEETING</vt:lpstr>
      <vt:lpstr>Welcome to Starskate  Jumpstart and Junior Programming</vt:lpstr>
      <vt:lpstr>Assessments</vt:lpstr>
      <vt:lpstr>Events </vt:lpstr>
      <vt:lpstr>Events</vt:lpstr>
      <vt:lpstr>Competition Hosts</vt:lpstr>
      <vt:lpstr>Synchro</vt:lpstr>
      <vt:lpstr>Healthy Kids! Active Kids! Fundraiser</vt:lpstr>
      <vt:lpstr>Team spirit</vt:lpstr>
      <vt:lpstr>How can you help your skater succeed</vt:lpstr>
      <vt:lpstr>NUTRITION</vt:lpstr>
      <vt:lpstr>Terms and conditions</vt:lpstr>
      <vt:lpstr>Key areas to review in your Terms and conditions</vt:lpstr>
      <vt:lpstr>Program assistants AND THE STARSKATE PROGRAM</vt:lpstr>
      <vt:lpstr>Lead by example</vt:lpstr>
      <vt:lpstr>Reminders</vt:lpstr>
      <vt:lpstr>Club Apparel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CANSKATE PARENT MEETING</dc:title>
  <dc:creator>Laurie Godfrey</dc:creator>
  <cp:lastModifiedBy>Laurie Godfrey</cp:lastModifiedBy>
  <cp:revision>12</cp:revision>
  <dcterms:created xsi:type="dcterms:W3CDTF">2023-10-02T10:22:05Z</dcterms:created>
  <dcterms:modified xsi:type="dcterms:W3CDTF">2024-10-02T15:35:13Z</dcterms:modified>
</cp:coreProperties>
</file>